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9"/>
  </p:notesMasterIdLst>
  <p:handoutMasterIdLst>
    <p:handoutMasterId r:id="rId20"/>
  </p:handoutMasterIdLst>
  <p:sldIdLst>
    <p:sldId id="293" r:id="rId6"/>
    <p:sldId id="278" r:id="rId7"/>
    <p:sldId id="298" r:id="rId8"/>
    <p:sldId id="307" r:id="rId9"/>
    <p:sldId id="310" r:id="rId10"/>
    <p:sldId id="295" r:id="rId11"/>
    <p:sldId id="308" r:id="rId12"/>
    <p:sldId id="306" r:id="rId13"/>
    <p:sldId id="309" r:id="rId14"/>
    <p:sldId id="288" r:id="rId15"/>
    <p:sldId id="287" r:id="rId16"/>
    <p:sldId id="291" r:id="rId17"/>
    <p:sldId id="292" r:id="rId18"/>
  </p:sldIdLst>
  <p:sldSz cx="9144000" cy="6858000" type="screen4x3"/>
  <p:notesSz cx="7010400" cy="9372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A61E"/>
    <a:srgbClr val="2FC523"/>
    <a:srgbClr val="D810B2"/>
    <a:srgbClr val="0054A4"/>
    <a:srgbClr val="BCBEC0"/>
    <a:srgbClr val="E6E7E8"/>
    <a:srgbClr val="006325"/>
    <a:srgbClr val="FFD457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228" autoAdjust="0"/>
  </p:normalViewPr>
  <p:slideViewPr>
    <p:cSldViewPr>
      <p:cViewPr>
        <p:scale>
          <a:sx n="90" d="100"/>
          <a:sy n="90" d="100"/>
        </p:scale>
        <p:origin x="-1524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3090" y="-90"/>
      </p:cViewPr>
      <p:guideLst>
        <p:guide orient="horz" pos="2952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735" cy="468311"/>
          </a:xfrm>
          <a:prstGeom prst="rect">
            <a:avLst/>
          </a:prstGeom>
        </p:spPr>
        <p:txBody>
          <a:bodyPr vert="horz" lIns="91711" tIns="45856" rIns="91711" bIns="4585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081" y="0"/>
            <a:ext cx="3037735" cy="468311"/>
          </a:xfrm>
          <a:prstGeom prst="rect">
            <a:avLst/>
          </a:prstGeom>
        </p:spPr>
        <p:txBody>
          <a:bodyPr vert="horz" lIns="91711" tIns="45856" rIns="91711" bIns="45856" rtlCol="0"/>
          <a:lstStyle>
            <a:lvl1pPr algn="r">
              <a:defRPr sz="1200"/>
            </a:lvl1pPr>
          </a:lstStyle>
          <a:p>
            <a:fld id="{DFD8689B-8ED3-4634-AB4E-EF720CC0C77A}" type="datetimeFigureOut">
              <a:rPr lang="en-US" smtClean="0"/>
              <a:t>08/01/2017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02692"/>
            <a:ext cx="3037735" cy="468311"/>
          </a:xfrm>
          <a:prstGeom prst="rect">
            <a:avLst/>
          </a:prstGeom>
        </p:spPr>
        <p:txBody>
          <a:bodyPr vert="horz" lIns="91711" tIns="45856" rIns="91711" bIns="4585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081" y="8902692"/>
            <a:ext cx="3037735" cy="468311"/>
          </a:xfrm>
          <a:prstGeom prst="rect">
            <a:avLst/>
          </a:prstGeom>
        </p:spPr>
        <p:txBody>
          <a:bodyPr vert="horz" lIns="91711" tIns="45856" rIns="91711" bIns="45856" rtlCol="0" anchor="b"/>
          <a:lstStyle>
            <a:lvl1pPr algn="r">
              <a:defRPr sz="1200"/>
            </a:lvl1pPr>
          </a:lstStyle>
          <a:p>
            <a:fld id="{B5C55CCD-3BDC-4089-81C2-541404931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3750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735" cy="468311"/>
          </a:xfrm>
          <a:prstGeom prst="rect">
            <a:avLst/>
          </a:prstGeom>
        </p:spPr>
        <p:txBody>
          <a:bodyPr vert="horz" lIns="91711" tIns="45856" rIns="91711" bIns="4585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081" y="0"/>
            <a:ext cx="3037735" cy="468311"/>
          </a:xfrm>
          <a:prstGeom prst="rect">
            <a:avLst/>
          </a:prstGeom>
        </p:spPr>
        <p:txBody>
          <a:bodyPr vert="horz" lIns="91711" tIns="45856" rIns="91711" bIns="45856" rtlCol="0"/>
          <a:lstStyle>
            <a:lvl1pPr algn="r">
              <a:defRPr sz="1200"/>
            </a:lvl1pPr>
          </a:lstStyle>
          <a:p>
            <a:fld id="{B8AE55A0-88DB-44F8-9E71-882C6BFF5295}" type="datetimeFigureOut">
              <a:rPr lang="en-US" smtClean="0"/>
              <a:t>08/01/2017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703263"/>
            <a:ext cx="4686300" cy="3514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11" tIns="45856" rIns="91711" bIns="4585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407" y="4451347"/>
            <a:ext cx="5609588" cy="4217989"/>
          </a:xfrm>
          <a:prstGeom prst="rect">
            <a:avLst/>
          </a:prstGeom>
        </p:spPr>
        <p:txBody>
          <a:bodyPr vert="horz" lIns="91711" tIns="45856" rIns="91711" bIns="4585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02692"/>
            <a:ext cx="3037735" cy="468311"/>
          </a:xfrm>
          <a:prstGeom prst="rect">
            <a:avLst/>
          </a:prstGeom>
        </p:spPr>
        <p:txBody>
          <a:bodyPr vert="horz" lIns="91711" tIns="45856" rIns="91711" bIns="4585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081" y="8902692"/>
            <a:ext cx="3037735" cy="468311"/>
          </a:xfrm>
          <a:prstGeom prst="rect">
            <a:avLst/>
          </a:prstGeom>
        </p:spPr>
        <p:txBody>
          <a:bodyPr vert="horz" lIns="91711" tIns="45856" rIns="91711" bIns="45856" rtlCol="0" anchor="b"/>
          <a:lstStyle>
            <a:lvl1pPr algn="r">
              <a:defRPr sz="1200"/>
            </a:lvl1pPr>
          </a:lstStyle>
          <a:p>
            <a:fld id="{68F7C3CB-48A2-4C6E-9D8D-9C534A317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480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0B42B-E76D-4EAA-8506-9F64E7879EC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1675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0B42B-E76D-4EAA-8506-9F64E7879EC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786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0B42B-E76D-4EAA-8506-9F64E7879EC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1388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0B42B-E76D-4EAA-8506-9F64E7879EC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83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0B42B-E76D-4EAA-8506-9F64E7879EC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7594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0B42B-E76D-4EAA-8506-9F64E7879EC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7594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0B42B-E76D-4EAA-8506-9F64E7879EC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7594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0B42B-E76D-4EAA-8506-9F64E7879EC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7594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0B42B-E76D-4EAA-8506-9F64E7879EC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7594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0B42B-E76D-4EAA-8506-9F64E7879EC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7594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0B42B-E76D-4EAA-8506-9F64E7879EC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7594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0B42B-E76D-4EAA-8506-9F64E7879EC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612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038601"/>
          </a:xfrm>
        </p:spPr>
        <p:txBody>
          <a:bodyPr/>
          <a:lstStyle>
            <a:lvl1pPr>
              <a:buFont typeface="Wingdings" pitchFamily="2" charset="2"/>
              <a:buChar char="§"/>
              <a:defRPr b="1"/>
            </a:lvl1pPr>
            <a:lvl2pPr>
              <a:defRPr sz="3200"/>
            </a:lvl2pPr>
            <a:lvl3pPr>
              <a:buFont typeface="Wingdings" pitchFamily="2" charset="2"/>
              <a:buChar char="§"/>
              <a:defRPr sz="2800"/>
            </a:lvl3pPr>
            <a:lvl4pPr>
              <a:defRPr sz="240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1219200" y="76200"/>
            <a:ext cx="8229600" cy="79216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algn="l"/>
            <a:r>
              <a:rPr lang="en-US" dirty="0" smtClean="0">
                <a:solidFill>
                  <a:srgbClr val="0054A4"/>
                </a:solidFill>
              </a:rPr>
              <a:t>Template for pages 1-9</a:t>
            </a:r>
            <a:endParaRPr lang="en-US" dirty="0">
              <a:solidFill>
                <a:srgbClr val="0054A4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038601"/>
          </a:xfrm>
        </p:spPr>
        <p:txBody>
          <a:bodyPr/>
          <a:lstStyle>
            <a:lvl1pPr>
              <a:buFont typeface="Wingdings" pitchFamily="2" charset="2"/>
              <a:buChar char="§"/>
              <a:defRPr b="1"/>
            </a:lvl1pPr>
            <a:lvl2pPr>
              <a:defRPr sz="3200"/>
            </a:lvl2pPr>
            <a:lvl3pPr>
              <a:buFont typeface="Wingdings" pitchFamily="2" charset="2"/>
              <a:buChar char="§"/>
              <a:defRPr sz="2800"/>
            </a:lvl3pPr>
            <a:lvl4pPr>
              <a:defRPr sz="2400"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1146048" y="152400"/>
            <a:ext cx="7693152" cy="792162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dirty="0" smtClean="0">
                <a:solidFill>
                  <a:srgbClr val="0054A4"/>
                </a:solidFill>
              </a:rPr>
              <a:t>Template for pages 10 and up</a:t>
            </a:r>
            <a:endParaRPr lang="en-US" dirty="0">
              <a:solidFill>
                <a:srgbClr val="0054A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673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2" name="Picture 1" descr="wc_strat_powerpoint-r1-01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8110728" y="6172200"/>
            <a:ext cx="579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FD79E14-A5CB-4B11-98BD-C2699C7313C6}" type="slidenum">
              <a:rPr lang="en-US" sz="1600" b="1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en-US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8"/>
          <p:cNvSpPr txBox="1">
            <a:spLocks/>
          </p:cNvSpPr>
          <p:nvPr/>
        </p:nvSpPr>
        <p:spPr>
          <a:xfrm>
            <a:off x="304800" y="1524001"/>
            <a:ext cx="3717875" cy="2819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b="1" dirty="0" smtClean="0">
                <a:solidFill>
                  <a:schemeClr val="tx1"/>
                </a:solidFill>
              </a:rPr>
              <a:t>Washoe County </a:t>
            </a:r>
          </a:p>
          <a:p>
            <a:pPr>
              <a:spcBef>
                <a:spcPts val="0"/>
              </a:spcBef>
            </a:pPr>
            <a:r>
              <a:rPr lang="en-US" b="1" dirty="0" smtClean="0">
                <a:solidFill>
                  <a:schemeClr val="tx1"/>
                </a:solidFill>
              </a:rPr>
              <a:t>Board of Adjustment</a:t>
            </a:r>
            <a:endParaRPr lang="en-US" sz="1400" b="1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n-US" sz="1400" b="1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n-US" sz="2400" b="1" i="1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US" sz="2400" b="1" i="1" dirty="0" smtClean="0">
                <a:solidFill>
                  <a:schemeClr val="tx1"/>
                </a:solidFill>
              </a:rPr>
              <a:t>August 3, 2017</a:t>
            </a:r>
            <a:endParaRPr lang="en-US" sz="2400" b="1" i="1" dirty="0" smtClean="0">
              <a:solidFill>
                <a:schemeClr val="tx1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219200" y="76200"/>
            <a:ext cx="7391400" cy="7921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/>
              <a:t>Variance Case </a:t>
            </a:r>
            <a:r>
              <a:rPr lang="en-US" dirty="0" smtClean="0"/>
              <a:t>WPVAR17-0005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57525" y="4572000"/>
            <a:ext cx="30124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cap="small" dirty="0" smtClean="0">
                <a:solidFill>
                  <a:srgbClr val="0054A4"/>
                </a:solidFill>
              </a:rPr>
              <a:t>McLendon Residence</a:t>
            </a:r>
            <a:endParaRPr lang="en-US" sz="3200" b="1" cap="small" dirty="0">
              <a:solidFill>
                <a:srgbClr val="0054A4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184" y="1102659"/>
            <a:ext cx="4700016" cy="4652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53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3962400" cy="48768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39 </a:t>
            </a:r>
            <a:r>
              <a:rPr lang="en-US" sz="2800" dirty="0" smtClean="0"/>
              <a:t>property owners received notice</a:t>
            </a:r>
          </a:p>
          <a:p>
            <a:r>
              <a:rPr lang="en-US" sz="2800" dirty="0" smtClean="0"/>
              <a:t>July 24 Incline Village/ Crystal Bay CAB</a:t>
            </a:r>
          </a:p>
          <a:p>
            <a:r>
              <a:rPr lang="en-US" sz="2800" dirty="0" smtClean="0"/>
              <a:t>Concerns voiced about side setbacks and tree removal</a:t>
            </a:r>
            <a:endParaRPr lang="en-US" sz="2800" dirty="0" smtClean="0"/>
          </a:p>
          <a:p>
            <a:r>
              <a:rPr lang="en-US" sz="2800" dirty="0" smtClean="0"/>
              <a:t>CAB voted to submit comments to Board</a:t>
            </a:r>
          </a:p>
          <a:p>
            <a:r>
              <a:rPr lang="en-US" sz="2800" dirty="0" smtClean="0"/>
              <a:t>2 other comments received</a:t>
            </a:r>
            <a:endParaRPr lang="en-US" sz="28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Public Notice &amp; CAB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9" t="6945" r="16569" b="20139"/>
          <a:stretch/>
        </p:blipFill>
        <p:spPr>
          <a:xfrm>
            <a:off x="4690886" y="1028722"/>
            <a:ext cx="3767314" cy="4800556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</p:spTree>
    <p:extLst>
      <p:ext uri="{BB962C8B-B14F-4D97-AF65-F5344CB8AC3E}">
        <p14:creationId xmlns:p14="http://schemas.microsoft.com/office/powerpoint/2010/main" val="106495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72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Washoe County</a:t>
            </a:r>
          </a:p>
          <a:p>
            <a:pPr lvl="1"/>
            <a:r>
              <a:rPr lang="en-US" sz="3000" dirty="0" smtClean="0"/>
              <a:t>Planning &amp; </a:t>
            </a:r>
            <a:r>
              <a:rPr lang="en-US" sz="3000" dirty="0" smtClean="0"/>
              <a:t>Building</a:t>
            </a:r>
            <a:endParaRPr lang="en-US" sz="3000" dirty="0" smtClean="0"/>
          </a:p>
          <a:p>
            <a:pPr lvl="1"/>
            <a:r>
              <a:rPr lang="en-US" sz="3000" dirty="0" smtClean="0"/>
              <a:t>Engineering &amp; Capital Projects</a:t>
            </a:r>
          </a:p>
          <a:p>
            <a:pPr lvl="1"/>
            <a:r>
              <a:rPr lang="en-US" sz="3000" dirty="0" smtClean="0"/>
              <a:t>Health District</a:t>
            </a:r>
          </a:p>
          <a:p>
            <a:r>
              <a:rPr lang="en-US" dirty="0"/>
              <a:t>Tahoe Regional Planning Agency</a:t>
            </a:r>
          </a:p>
          <a:p>
            <a:r>
              <a:rPr lang="en-US" dirty="0" smtClean="0"/>
              <a:t>Incline Village General Improvement District</a:t>
            </a:r>
          </a:p>
          <a:p>
            <a:r>
              <a:rPr lang="en-US" dirty="0" smtClean="0"/>
              <a:t>North Lake Tahoe Fire Protection District</a:t>
            </a:r>
            <a:endParaRPr lang="en-US" dirty="0" smtClean="0"/>
          </a:p>
          <a:p>
            <a:r>
              <a:rPr lang="en-US" dirty="0" smtClean="0"/>
              <a:t>Regional </a:t>
            </a:r>
            <a:r>
              <a:rPr lang="en-US" dirty="0"/>
              <a:t>Transportation Commission</a:t>
            </a:r>
          </a:p>
          <a:p>
            <a:r>
              <a:rPr lang="en-US" dirty="0" smtClean="0"/>
              <a:t>Washoe-Storey Conservation District</a:t>
            </a:r>
            <a:endParaRPr lang="en-US" dirty="0" smtClean="0"/>
          </a:p>
          <a:p>
            <a:r>
              <a:rPr lang="en-US" dirty="0" smtClean="0"/>
              <a:t>AT&amp;T, NV Energy and Charter Communications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Reviewing Agencies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77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495800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dirty="0" smtClean="0"/>
              <a:t>Special </a:t>
            </a:r>
            <a:r>
              <a:rPr lang="en-US" dirty="0" smtClean="0"/>
              <a:t>circumstances 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dirty="0" smtClean="0"/>
              <a:t>No </a:t>
            </a:r>
            <a:r>
              <a:rPr lang="en-US" dirty="0" smtClean="0"/>
              <a:t>detriment</a:t>
            </a:r>
            <a:endParaRPr lang="en-US" dirty="0"/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dirty="0" smtClean="0"/>
              <a:t>No special privileges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dirty="0" smtClean="0"/>
              <a:t>Use </a:t>
            </a:r>
            <a:r>
              <a:rPr lang="en-US" dirty="0" smtClean="0"/>
              <a:t>authorized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endParaRPr lang="en-US" dirty="0"/>
          </a:p>
          <a:p>
            <a:pPr marL="0" indent="0">
              <a:spcBef>
                <a:spcPts val="1200"/>
              </a:spcBef>
              <a:buNone/>
            </a:pPr>
            <a:r>
              <a:rPr lang="en-US" u="sng" dirty="0" smtClean="0"/>
              <a:t>Recommendation:</a:t>
            </a:r>
            <a:r>
              <a:rPr lang="en-US" dirty="0" smtClean="0"/>
              <a:t> Approval with conditions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u="sng" dirty="0" smtClean="0"/>
              <a:t>Motion:</a:t>
            </a:r>
            <a:r>
              <a:rPr lang="en-US" dirty="0" smtClean="0"/>
              <a:t> Page 12 of staff report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Variance Findings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9422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66900" y="2590800"/>
            <a:ext cx="5410200" cy="1676400"/>
          </a:xfrm>
        </p:spPr>
        <p:txBody>
          <a:bodyPr>
            <a:no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sz="7200" kern="0" dirty="0" smtClean="0"/>
              <a:t>QUESTIONS?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73144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95400" y="152400"/>
            <a:ext cx="7442836" cy="792162"/>
          </a:xfrm>
        </p:spPr>
        <p:txBody>
          <a:bodyPr/>
          <a:lstStyle/>
          <a:p>
            <a:pPr algn="l"/>
            <a:r>
              <a:rPr lang="en-US" dirty="0" smtClean="0"/>
              <a:t>Location and Zoning</a:t>
            </a:r>
            <a:endParaRPr lang="en-US" dirty="0"/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228600" y="1219200"/>
            <a:ext cx="3733800" cy="4448175"/>
          </a:xfrm>
        </p:spPr>
        <p:txBody>
          <a:bodyPr>
            <a:normAutofit/>
          </a:bodyPr>
          <a:lstStyle/>
          <a:p>
            <a:r>
              <a:rPr lang="en-US" spc="-30" dirty="0" smtClean="0"/>
              <a:t>Incline Village</a:t>
            </a:r>
            <a:endParaRPr lang="en-US" spc="-30" dirty="0" smtClean="0"/>
          </a:p>
          <a:p>
            <a:r>
              <a:rPr lang="en-US" spc="-30" dirty="0" smtClean="0"/>
              <a:t>West of Fairview</a:t>
            </a:r>
            <a:endParaRPr lang="en-US" spc="-30" dirty="0" smtClean="0"/>
          </a:p>
          <a:p>
            <a:r>
              <a:rPr lang="en-US" spc="-30" dirty="0" smtClean="0"/>
              <a:t>487 Eagle Drive</a:t>
            </a:r>
          </a:p>
          <a:p>
            <a:endParaRPr lang="en-US" sz="2500" spc="-30" dirty="0" smtClean="0"/>
          </a:p>
          <a:p>
            <a:endParaRPr lang="en-US" sz="2500" spc="-30" dirty="0"/>
          </a:p>
          <a:p>
            <a:r>
              <a:rPr lang="en-US" spc="-30" dirty="0" smtClean="0"/>
              <a:t>Medium Density Suburban</a:t>
            </a:r>
          </a:p>
          <a:p>
            <a:r>
              <a:rPr lang="en-US" spc="-30" dirty="0" smtClean="0"/>
              <a:t>0.64-acres</a:t>
            </a:r>
            <a:endParaRPr lang="en-US" sz="2500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048512"/>
            <a:ext cx="4279392" cy="476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75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472440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dirty="0" smtClean="0"/>
              <a:t>Required front yard setback: </a:t>
            </a:r>
            <a:r>
              <a:rPr lang="en-US" dirty="0" smtClean="0"/>
              <a:t>20-feet</a:t>
            </a:r>
            <a:endParaRPr lang="en-US" dirty="0" smtClean="0"/>
          </a:p>
          <a:p>
            <a:pPr>
              <a:spcBef>
                <a:spcPts val="1200"/>
              </a:spcBef>
            </a:pPr>
            <a:r>
              <a:rPr lang="en-US" dirty="0" smtClean="0"/>
              <a:t>Requested front yard setback: </a:t>
            </a:r>
            <a:r>
              <a:rPr lang="en-US" dirty="0" smtClean="0"/>
              <a:t>3-feet</a:t>
            </a:r>
            <a:endParaRPr lang="en-US" dirty="0" smtClean="0"/>
          </a:p>
          <a:p>
            <a:pPr>
              <a:spcBef>
                <a:spcPts val="1200"/>
              </a:spcBef>
            </a:pPr>
            <a:r>
              <a:rPr lang="en-US" dirty="0" smtClean="0"/>
              <a:t>26-feet from Eagle Dr</a:t>
            </a:r>
            <a:r>
              <a:rPr lang="en-US" dirty="0" smtClean="0"/>
              <a:t>ive edge of pavement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Project 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67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324" r="9091" b="7352"/>
          <a:stretch/>
        </p:blipFill>
        <p:spPr bwMode="auto">
          <a:xfrm>
            <a:off x="0" y="16931"/>
            <a:ext cx="9144000" cy="6824139"/>
          </a:xfrm>
          <a:prstGeom prst="rect">
            <a:avLst/>
          </a:prstGeom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2419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67"/>
          <a:stretch/>
        </p:blipFill>
        <p:spPr>
          <a:xfrm>
            <a:off x="2050085" y="76200"/>
            <a:ext cx="5036515" cy="6583006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3048000" y="2323259"/>
            <a:ext cx="2104294" cy="3696541"/>
            <a:chOff x="29564" y="58601"/>
            <a:chExt cx="2262888" cy="3974775"/>
          </a:xfrm>
        </p:grpSpPr>
        <p:sp>
          <p:nvSpPr>
            <p:cNvPr id="6" name="Freeform 5"/>
            <p:cNvSpPr>
              <a:spLocks noChangeAspect="1"/>
            </p:cNvSpPr>
            <p:nvPr/>
          </p:nvSpPr>
          <p:spPr>
            <a:xfrm>
              <a:off x="29564" y="58601"/>
              <a:ext cx="2262888" cy="3974775"/>
            </a:xfrm>
            <a:custGeom>
              <a:avLst/>
              <a:gdLst>
                <a:gd name="connsiteX0" fmla="*/ 0 w 2268748"/>
                <a:gd name="connsiteY0" fmla="*/ 267418 h 4123736"/>
                <a:gd name="connsiteX1" fmla="*/ 0 w 2268748"/>
                <a:gd name="connsiteY1" fmla="*/ 267418 h 4123736"/>
                <a:gd name="connsiteX2" fmla="*/ 8627 w 2268748"/>
                <a:gd name="connsiteY2" fmla="*/ 388188 h 4123736"/>
                <a:gd name="connsiteX3" fmla="*/ 17253 w 2268748"/>
                <a:gd name="connsiteY3" fmla="*/ 422694 h 4123736"/>
                <a:gd name="connsiteX4" fmla="*/ 34506 w 2268748"/>
                <a:gd name="connsiteY4" fmla="*/ 569343 h 4123736"/>
                <a:gd name="connsiteX5" fmla="*/ 43133 w 2268748"/>
                <a:gd name="connsiteY5" fmla="*/ 1345720 h 4123736"/>
                <a:gd name="connsiteX6" fmla="*/ 51759 w 2268748"/>
                <a:gd name="connsiteY6" fmla="*/ 1708030 h 4123736"/>
                <a:gd name="connsiteX7" fmla="*/ 69012 w 2268748"/>
                <a:gd name="connsiteY7" fmla="*/ 1854679 h 4123736"/>
                <a:gd name="connsiteX8" fmla="*/ 77638 w 2268748"/>
                <a:gd name="connsiteY8" fmla="*/ 2001328 h 4123736"/>
                <a:gd name="connsiteX9" fmla="*/ 94891 w 2268748"/>
                <a:gd name="connsiteY9" fmla="*/ 2104845 h 4123736"/>
                <a:gd name="connsiteX10" fmla="*/ 112144 w 2268748"/>
                <a:gd name="connsiteY10" fmla="*/ 2156603 h 4123736"/>
                <a:gd name="connsiteX11" fmla="*/ 112144 w 2268748"/>
                <a:gd name="connsiteY11" fmla="*/ 2268747 h 4123736"/>
                <a:gd name="connsiteX12" fmla="*/ 120770 w 2268748"/>
                <a:gd name="connsiteY12" fmla="*/ 2355011 h 4123736"/>
                <a:gd name="connsiteX13" fmla="*/ 138023 w 2268748"/>
                <a:gd name="connsiteY13" fmla="*/ 2406769 h 4123736"/>
                <a:gd name="connsiteX14" fmla="*/ 146649 w 2268748"/>
                <a:gd name="connsiteY14" fmla="*/ 2631056 h 4123736"/>
                <a:gd name="connsiteX15" fmla="*/ 129397 w 2268748"/>
                <a:gd name="connsiteY15" fmla="*/ 2803585 h 4123736"/>
                <a:gd name="connsiteX16" fmla="*/ 112144 w 2268748"/>
                <a:gd name="connsiteY16" fmla="*/ 2889849 h 4123736"/>
                <a:gd name="connsiteX17" fmla="*/ 94891 w 2268748"/>
                <a:gd name="connsiteY17" fmla="*/ 2958860 h 4123736"/>
                <a:gd name="connsiteX18" fmla="*/ 77638 w 2268748"/>
                <a:gd name="connsiteY18" fmla="*/ 2984739 h 4123736"/>
                <a:gd name="connsiteX19" fmla="*/ 60385 w 2268748"/>
                <a:gd name="connsiteY19" fmla="*/ 3053751 h 4123736"/>
                <a:gd name="connsiteX20" fmla="*/ 51759 w 2268748"/>
                <a:gd name="connsiteY20" fmla="*/ 3079630 h 4123736"/>
                <a:gd name="connsiteX21" fmla="*/ 69012 w 2268748"/>
                <a:gd name="connsiteY21" fmla="*/ 3131388 h 4123736"/>
                <a:gd name="connsiteX22" fmla="*/ 77638 w 2268748"/>
                <a:gd name="connsiteY22" fmla="*/ 3174520 h 4123736"/>
                <a:gd name="connsiteX23" fmla="*/ 112144 w 2268748"/>
                <a:gd name="connsiteY23" fmla="*/ 3226279 h 4123736"/>
                <a:gd name="connsiteX24" fmla="*/ 129397 w 2268748"/>
                <a:gd name="connsiteY24" fmla="*/ 3252158 h 4123736"/>
                <a:gd name="connsiteX25" fmla="*/ 181155 w 2268748"/>
                <a:gd name="connsiteY25" fmla="*/ 3407434 h 4123736"/>
                <a:gd name="connsiteX26" fmla="*/ 198408 w 2268748"/>
                <a:gd name="connsiteY26" fmla="*/ 3459192 h 4123736"/>
                <a:gd name="connsiteX27" fmla="*/ 207034 w 2268748"/>
                <a:gd name="connsiteY27" fmla="*/ 3485071 h 4123736"/>
                <a:gd name="connsiteX28" fmla="*/ 224287 w 2268748"/>
                <a:gd name="connsiteY28" fmla="*/ 3709358 h 4123736"/>
                <a:gd name="connsiteX29" fmla="*/ 232914 w 2268748"/>
                <a:gd name="connsiteY29" fmla="*/ 3821502 h 4123736"/>
                <a:gd name="connsiteX30" fmla="*/ 241540 w 2268748"/>
                <a:gd name="connsiteY30" fmla="*/ 3968151 h 4123736"/>
                <a:gd name="connsiteX31" fmla="*/ 207034 w 2268748"/>
                <a:gd name="connsiteY31" fmla="*/ 4088920 h 4123736"/>
                <a:gd name="connsiteX32" fmla="*/ 181155 w 2268748"/>
                <a:gd name="connsiteY32" fmla="*/ 4106173 h 4123736"/>
                <a:gd name="connsiteX33" fmla="*/ 207034 w 2268748"/>
                <a:gd name="connsiteY33" fmla="*/ 4123426 h 4123736"/>
                <a:gd name="connsiteX34" fmla="*/ 276046 w 2268748"/>
                <a:gd name="connsiteY34" fmla="*/ 4114800 h 4123736"/>
                <a:gd name="connsiteX35" fmla="*/ 465827 w 2268748"/>
                <a:gd name="connsiteY35" fmla="*/ 4106173 h 4123736"/>
                <a:gd name="connsiteX36" fmla="*/ 552091 w 2268748"/>
                <a:gd name="connsiteY36" fmla="*/ 4097547 h 4123736"/>
                <a:gd name="connsiteX37" fmla="*/ 586597 w 2268748"/>
                <a:gd name="connsiteY37" fmla="*/ 4080294 h 4123736"/>
                <a:gd name="connsiteX38" fmla="*/ 646982 w 2268748"/>
                <a:gd name="connsiteY38" fmla="*/ 4071668 h 4123736"/>
                <a:gd name="connsiteX39" fmla="*/ 690114 w 2268748"/>
                <a:gd name="connsiteY39" fmla="*/ 4063041 h 4123736"/>
                <a:gd name="connsiteX40" fmla="*/ 905774 w 2268748"/>
                <a:gd name="connsiteY40" fmla="*/ 4054415 h 4123736"/>
                <a:gd name="connsiteX41" fmla="*/ 940280 w 2268748"/>
                <a:gd name="connsiteY41" fmla="*/ 4045788 h 4123736"/>
                <a:gd name="connsiteX42" fmla="*/ 1000665 w 2268748"/>
                <a:gd name="connsiteY42" fmla="*/ 4028535 h 4123736"/>
                <a:gd name="connsiteX43" fmla="*/ 1026544 w 2268748"/>
                <a:gd name="connsiteY43" fmla="*/ 4011283 h 4123736"/>
                <a:gd name="connsiteX44" fmla="*/ 1147314 w 2268748"/>
                <a:gd name="connsiteY44" fmla="*/ 3985403 h 4123736"/>
                <a:gd name="connsiteX45" fmla="*/ 1268083 w 2268748"/>
                <a:gd name="connsiteY45" fmla="*/ 3925018 h 4123736"/>
                <a:gd name="connsiteX46" fmla="*/ 1328468 w 2268748"/>
                <a:gd name="connsiteY46" fmla="*/ 3890513 h 4123736"/>
                <a:gd name="connsiteX47" fmla="*/ 1362974 w 2268748"/>
                <a:gd name="connsiteY47" fmla="*/ 3881886 h 4123736"/>
                <a:gd name="connsiteX48" fmla="*/ 1388853 w 2268748"/>
                <a:gd name="connsiteY48" fmla="*/ 3873260 h 4123736"/>
                <a:gd name="connsiteX49" fmla="*/ 1518249 w 2268748"/>
                <a:gd name="connsiteY49" fmla="*/ 3856007 h 4123736"/>
                <a:gd name="connsiteX50" fmla="*/ 1570008 w 2268748"/>
                <a:gd name="connsiteY50" fmla="*/ 3847381 h 4123736"/>
                <a:gd name="connsiteX51" fmla="*/ 1647646 w 2268748"/>
                <a:gd name="connsiteY51" fmla="*/ 3830128 h 4123736"/>
                <a:gd name="connsiteX52" fmla="*/ 1716657 w 2268748"/>
                <a:gd name="connsiteY52" fmla="*/ 3812875 h 4123736"/>
                <a:gd name="connsiteX53" fmla="*/ 1751163 w 2268748"/>
                <a:gd name="connsiteY53" fmla="*/ 3804249 h 4123736"/>
                <a:gd name="connsiteX54" fmla="*/ 1802921 w 2268748"/>
                <a:gd name="connsiteY54" fmla="*/ 3795622 h 4123736"/>
                <a:gd name="connsiteX55" fmla="*/ 1854680 w 2268748"/>
                <a:gd name="connsiteY55" fmla="*/ 3778369 h 4123736"/>
                <a:gd name="connsiteX56" fmla="*/ 1880559 w 2268748"/>
                <a:gd name="connsiteY56" fmla="*/ 3769743 h 4123736"/>
                <a:gd name="connsiteX57" fmla="*/ 1932317 w 2268748"/>
                <a:gd name="connsiteY57" fmla="*/ 3761117 h 4123736"/>
                <a:gd name="connsiteX58" fmla="*/ 1958197 w 2268748"/>
                <a:gd name="connsiteY58" fmla="*/ 3752490 h 4123736"/>
                <a:gd name="connsiteX59" fmla="*/ 2018582 w 2268748"/>
                <a:gd name="connsiteY59" fmla="*/ 3735237 h 4123736"/>
                <a:gd name="connsiteX60" fmla="*/ 2044461 w 2268748"/>
                <a:gd name="connsiteY60" fmla="*/ 3717985 h 4123736"/>
                <a:gd name="connsiteX61" fmla="*/ 2139351 w 2268748"/>
                <a:gd name="connsiteY61" fmla="*/ 3692105 h 4123736"/>
                <a:gd name="connsiteX62" fmla="*/ 2191110 w 2268748"/>
                <a:gd name="connsiteY62" fmla="*/ 3666226 h 4123736"/>
                <a:gd name="connsiteX63" fmla="*/ 2216989 w 2268748"/>
                <a:gd name="connsiteY63" fmla="*/ 3648973 h 4123736"/>
                <a:gd name="connsiteX64" fmla="*/ 2268748 w 2268748"/>
                <a:gd name="connsiteY64" fmla="*/ 3631720 h 4123736"/>
                <a:gd name="connsiteX65" fmla="*/ 2260121 w 2268748"/>
                <a:gd name="connsiteY65" fmla="*/ 3605841 h 4123736"/>
                <a:gd name="connsiteX66" fmla="*/ 2242868 w 2268748"/>
                <a:gd name="connsiteY66" fmla="*/ 3579962 h 4123736"/>
                <a:gd name="connsiteX67" fmla="*/ 2199736 w 2268748"/>
                <a:gd name="connsiteY67" fmla="*/ 3510951 h 4123736"/>
                <a:gd name="connsiteX68" fmla="*/ 2182483 w 2268748"/>
                <a:gd name="connsiteY68" fmla="*/ 3485071 h 4123736"/>
                <a:gd name="connsiteX69" fmla="*/ 2130725 w 2268748"/>
                <a:gd name="connsiteY69" fmla="*/ 3441939 h 4123736"/>
                <a:gd name="connsiteX70" fmla="*/ 2061714 w 2268748"/>
                <a:gd name="connsiteY70" fmla="*/ 3364302 h 4123736"/>
                <a:gd name="connsiteX71" fmla="*/ 2009955 w 2268748"/>
                <a:gd name="connsiteY71" fmla="*/ 3329796 h 4123736"/>
                <a:gd name="connsiteX72" fmla="*/ 1992702 w 2268748"/>
                <a:gd name="connsiteY72" fmla="*/ 3303917 h 4123736"/>
                <a:gd name="connsiteX73" fmla="*/ 1966823 w 2268748"/>
                <a:gd name="connsiteY73" fmla="*/ 3286664 h 4123736"/>
                <a:gd name="connsiteX74" fmla="*/ 1932317 w 2268748"/>
                <a:gd name="connsiteY74" fmla="*/ 3252158 h 4123736"/>
                <a:gd name="connsiteX75" fmla="*/ 1906438 w 2268748"/>
                <a:gd name="connsiteY75" fmla="*/ 3226279 h 4123736"/>
                <a:gd name="connsiteX76" fmla="*/ 1854680 w 2268748"/>
                <a:gd name="connsiteY76" fmla="*/ 3209026 h 4123736"/>
                <a:gd name="connsiteX77" fmla="*/ 1828800 w 2268748"/>
                <a:gd name="connsiteY77" fmla="*/ 3191773 h 4123736"/>
                <a:gd name="connsiteX78" fmla="*/ 1820174 w 2268748"/>
                <a:gd name="connsiteY78" fmla="*/ 3165894 h 4123736"/>
                <a:gd name="connsiteX79" fmla="*/ 1768416 w 2268748"/>
                <a:gd name="connsiteY79" fmla="*/ 3131388 h 4123736"/>
                <a:gd name="connsiteX80" fmla="*/ 1751163 w 2268748"/>
                <a:gd name="connsiteY80" fmla="*/ 3105509 h 4123736"/>
                <a:gd name="connsiteX81" fmla="*/ 1699404 w 2268748"/>
                <a:gd name="connsiteY81" fmla="*/ 3088256 h 4123736"/>
                <a:gd name="connsiteX82" fmla="*/ 1647646 w 2268748"/>
                <a:gd name="connsiteY82" fmla="*/ 3105509 h 4123736"/>
                <a:gd name="connsiteX83" fmla="*/ 1578634 w 2268748"/>
                <a:gd name="connsiteY83" fmla="*/ 3027871 h 4123736"/>
                <a:gd name="connsiteX84" fmla="*/ 1561382 w 2268748"/>
                <a:gd name="connsiteY84" fmla="*/ 2976113 h 4123736"/>
                <a:gd name="connsiteX85" fmla="*/ 1552755 w 2268748"/>
                <a:gd name="connsiteY85" fmla="*/ 2950234 h 4123736"/>
                <a:gd name="connsiteX86" fmla="*/ 1518249 w 2268748"/>
                <a:gd name="connsiteY86" fmla="*/ 2898475 h 4123736"/>
                <a:gd name="connsiteX87" fmla="*/ 1492370 w 2268748"/>
                <a:gd name="connsiteY87" fmla="*/ 2803585 h 4123736"/>
                <a:gd name="connsiteX88" fmla="*/ 1475117 w 2268748"/>
                <a:gd name="connsiteY88" fmla="*/ 2777705 h 4123736"/>
                <a:gd name="connsiteX89" fmla="*/ 1449238 w 2268748"/>
                <a:gd name="connsiteY89" fmla="*/ 2751826 h 4123736"/>
                <a:gd name="connsiteX90" fmla="*/ 1406106 w 2268748"/>
                <a:gd name="connsiteY90" fmla="*/ 2674188 h 4123736"/>
                <a:gd name="connsiteX91" fmla="*/ 1380227 w 2268748"/>
                <a:gd name="connsiteY91" fmla="*/ 2656935 h 4123736"/>
                <a:gd name="connsiteX92" fmla="*/ 1362974 w 2268748"/>
                <a:gd name="connsiteY92" fmla="*/ 2587924 h 4123736"/>
                <a:gd name="connsiteX93" fmla="*/ 1345721 w 2268748"/>
                <a:gd name="connsiteY93" fmla="*/ 2527539 h 4123736"/>
                <a:gd name="connsiteX94" fmla="*/ 1319842 w 2268748"/>
                <a:gd name="connsiteY94" fmla="*/ 2501660 h 4123736"/>
                <a:gd name="connsiteX95" fmla="*/ 1293963 w 2268748"/>
                <a:gd name="connsiteY95" fmla="*/ 2493034 h 4123736"/>
                <a:gd name="connsiteX96" fmla="*/ 1268083 w 2268748"/>
                <a:gd name="connsiteY96" fmla="*/ 2467154 h 4123736"/>
                <a:gd name="connsiteX97" fmla="*/ 1242204 w 2268748"/>
                <a:gd name="connsiteY97" fmla="*/ 2449902 h 4123736"/>
                <a:gd name="connsiteX98" fmla="*/ 1199072 w 2268748"/>
                <a:gd name="connsiteY98" fmla="*/ 2406769 h 4123736"/>
                <a:gd name="connsiteX99" fmla="*/ 1155940 w 2268748"/>
                <a:gd name="connsiteY99" fmla="*/ 2363637 h 4123736"/>
                <a:gd name="connsiteX100" fmla="*/ 1130061 w 2268748"/>
                <a:gd name="connsiteY100" fmla="*/ 2337758 h 4123736"/>
                <a:gd name="connsiteX101" fmla="*/ 1112808 w 2268748"/>
                <a:gd name="connsiteY101" fmla="*/ 2311879 h 4123736"/>
                <a:gd name="connsiteX102" fmla="*/ 1086929 w 2268748"/>
                <a:gd name="connsiteY102" fmla="*/ 2303252 h 4123736"/>
                <a:gd name="connsiteX103" fmla="*/ 1052423 w 2268748"/>
                <a:gd name="connsiteY103" fmla="*/ 2268747 h 4123736"/>
                <a:gd name="connsiteX104" fmla="*/ 1035170 w 2268748"/>
                <a:gd name="connsiteY104" fmla="*/ 2242868 h 4123736"/>
                <a:gd name="connsiteX105" fmla="*/ 1009291 w 2268748"/>
                <a:gd name="connsiteY105" fmla="*/ 2225615 h 4123736"/>
                <a:gd name="connsiteX106" fmla="*/ 974785 w 2268748"/>
                <a:gd name="connsiteY106" fmla="*/ 2165230 h 4123736"/>
                <a:gd name="connsiteX107" fmla="*/ 948906 w 2268748"/>
                <a:gd name="connsiteY107" fmla="*/ 2156603 h 4123736"/>
                <a:gd name="connsiteX108" fmla="*/ 888521 w 2268748"/>
                <a:gd name="connsiteY108" fmla="*/ 2078966 h 4123736"/>
                <a:gd name="connsiteX109" fmla="*/ 828136 w 2268748"/>
                <a:gd name="connsiteY109" fmla="*/ 2009954 h 4123736"/>
                <a:gd name="connsiteX110" fmla="*/ 793631 w 2268748"/>
                <a:gd name="connsiteY110" fmla="*/ 1958196 h 4123736"/>
                <a:gd name="connsiteX111" fmla="*/ 759125 w 2268748"/>
                <a:gd name="connsiteY111" fmla="*/ 1897811 h 4123736"/>
                <a:gd name="connsiteX112" fmla="*/ 733246 w 2268748"/>
                <a:gd name="connsiteY112" fmla="*/ 1880558 h 4123736"/>
                <a:gd name="connsiteX113" fmla="*/ 698740 w 2268748"/>
                <a:gd name="connsiteY113" fmla="*/ 1802920 h 4123736"/>
                <a:gd name="connsiteX114" fmla="*/ 672861 w 2268748"/>
                <a:gd name="connsiteY114" fmla="*/ 1785668 h 4123736"/>
                <a:gd name="connsiteX115" fmla="*/ 629729 w 2268748"/>
                <a:gd name="connsiteY115" fmla="*/ 1751162 h 4123736"/>
                <a:gd name="connsiteX116" fmla="*/ 603849 w 2268748"/>
                <a:gd name="connsiteY116" fmla="*/ 1725283 h 4123736"/>
                <a:gd name="connsiteX117" fmla="*/ 577970 w 2268748"/>
                <a:gd name="connsiteY117" fmla="*/ 1708030 h 4123736"/>
                <a:gd name="connsiteX118" fmla="*/ 560717 w 2268748"/>
                <a:gd name="connsiteY118" fmla="*/ 1682151 h 4123736"/>
                <a:gd name="connsiteX119" fmla="*/ 508959 w 2268748"/>
                <a:gd name="connsiteY119" fmla="*/ 1664898 h 4123736"/>
                <a:gd name="connsiteX120" fmla="*/ 483080 w 2268748"/>
                <a:gd name="connsiteY120" fmla="*/ 1656271 h 4123736"/>
                <a:gd name="connsiteX121" fmla="*/ 431321 w 2268748"/>
                <a:gd name="connsiteY121" fmla="*/ 1621766 h 4123736"/>
                <a:gd name="connsiteX122" fmla="*/ 405442 w 2268748"/>
                <a:gd name="connsiteY122" fmla="*/ 1613139 h 4123736"/>
                <a:gd name="connsiteX123" fmla="*/ 353683 w 2268748"/>
                <a:gd name="connsiteY123" fmla="*/ 1587260 h 4123736"/>
                <a:gd name="connsiteX124" fmla="*/ 276046 w 2268748"/>
                <a:gd name="connsiteY124" fmla="*/ 1552754 h 4123736"/>
                <a:gd name="connsiteX125" fmla="*/ 250166 w 2268748"/>
                <a:gd name="connsiteY125" fmla="*/ 1544128 h 4123736"/>
                <a:gd name="connsiteX126" fmla="*/ 207034 w 2268748"/>
                <a:gd name="connsiteY126" fmla="*/ 1500996 h 4123736"/>
                <a:gd name="connsiteX127" fmla="*/ 181155 w 2268748"/>
                <a:gd name="connsiteY127" fmla="*/ 1449237 h 4123736"/>
                <a:gd name="connsiteX128" fmla="*/ 207034 w 2268748"/>
                <a:gd name="connsiteY128" fmla="*/ 1242203 h 4123736"/>
                <a:gd name="connsiteX129" fmla="*/ 232914 w 2268748"/>
                <a:gd name="connsiteY129" fmla="*/ 1224951 h 4123736"/>
                <a:gd name="connsiteX130" fmla="*/ 267419 w 2268748"/>
                <a:gd name="connsiteY130" fmla="*/ 1181818 h 4123736"/>
                <a:gd name="connsiteX131" fmla="*/ 327804 w 2268748"/>
                <a:gd name="connsiteY131" fmla="*/ 1121434 h 4123736"/>
                <a:gd name="connsiteX132" fmla="*/ 362310 w 2268748"/>
                <a:gd name="connsiteY132" fmla="*/ 1069675 h 4123736"/>
                <a:gd name="connsiteX133" fmla="*/ 379563 w 2268748"/>
                <a:gd name="connsiteY133" fmla="*/ 1043796 h 4123736"/>
                <a:gd name="connsiteX134" fmla="*/ 405442 w 2268748"/>
                <a:gd name="connsiteY134" fmla="*/ 992037 h 4123736"/>
                <a:gd name="connsiteX135" fmla="*/ 431321 w 2268748"/>
                <a:gd name="connsiteY135" fmla="*/ 914400 h 4123736"/>
                <a:gd name="connsiteX136" fmla="*/ 439948 w 2268748"/>
                <a:gd name="connsiteY136" fmla="*/ 888520 h 4123736"/>
                <a:gd name="connsiteX137" fmla="*/ 465827 w 2268748"/>
                <a:gd name="connsiteY137" fmla="*/ 871268 h 4123736"/>
                <a:gd name="connsiteX138" fmla="*/ 491706 w 2268748"/>
                <a:gd name="connsiteY138" fmla="*/ 819509 h 4123736"/>
                <a:gd name="connsiteX139" fmla="*/ 508959 w 2268748"/>
                <a:gd name="connsiteY139" fmla="*/ 767751 h 4123736"/>
                <a:gd name="connsiteX140" fmla="*/ 543465 w 2268748"/>
                <a:gd name="connsiteY140" fmla="*/ 715992 h 4123736"/>
                <a:gd name="connsiteX141" fmla="*/ 552091 w 2268748"/>
                <a:gd name="connsiteY141" fmla="*/ 638354 h 4123736"/>
                <a:gd name="connsiteX142" fmla="*/ 569344 w 2268748"/>
                <a:gd name="connsiteY142" fmla="*/ 586596 h 4123736"/>
                <a:gd name="connsiteX143" fmla="*/ 586597 w 2268748"/>
                <a:gd name="connsiteY143" fmla="*/ 534837 h 4123736"/>
                <a:gd name="connsiteX144" fmla="*/ 621102 w 2268748"/>
                <a:gd name="connsiteY144" fmla="*/ 483079 h 4123736"/>
                <a:gd name="connsiteX145" fmla="*/ 629729 w 2268748"/>
                <a:gd name="connsiteY145" fmla="*/ 457200 h 4123736"/>
                <a:gd name="connsiteX146" fmla="*/ 612476 w 2268748"/>
                <a:gd name="connsiteY146" fmla="*/ 215660 h 4123736"/>
                <a:gd name="connsiteX147" fmla="*/ 595223 w 2268748"/>
                <a:gd name="connsiteY147" fmla="*/ 163902 h 4123736"/>
                <a:gd name="connsiteX148" fmla="*/ 560717 w 2268748"/>
                <a:gd name="connsiteY148" fmla="*/ 112143 h 4123736"/>
                <a:gd name="connsiteX149" fmla="*/ 543465 w 2268748"/>
                <a:gd name="connsiteY149" fmla="*/ 86264 h 4123736"/>
                <a:gd name="connsiteX150" fmla="*/ 526212 w 2268748"/>
                <a:gd name="connsiteY150" fmla="*/ 25879 h 4123736"/>
                <a:gd name="connsiteX151" fmla="*/ 517585 w 2268748"/>
                <a:gd name="connsiteY151" fmla="*/ 0 h 4123736"/>
                <a:gd name="connsiteX152" fmla="*/ 483080 w 2268748"/>
                <a:gd name="connsiteY152" fmla="*/ 34505 h 4123736"/>
                <a:gd name="connsiteX153" fmla="*/ 457200 w 2268748"/>
                <a:gd name="connsiteY153" fmla="*/ 43132 h 4123736"/>
                <a:gd name="connsiteX154" fmla="*/ 379563 w 2268748"/>
                <a:gd name="connsiteY154" fmla="*/ 120769 h 4123736"/>
                <a:gd name="connsiteX155" fmla="*/ 362310 w 2268748"/>
                <a:gd name="connsiteY155" fmla="*/ 146649 h 4123736"/>
                <a:gd name="connsiteX156" fmla="*/ 336431 w 2268748"/>
                <a:gd name="connsiteY156" fmla="*/ 155275 h 4123736"/>
                <a:gd name="connsiteX157" fmla="*/ 293299 w 2268748"/>
                <a:gd name="connsiteY157" fmla="*/ 207034 h 4123736"/>
                <a:gd name="connsiteX158" fmla="*/ 241540 w 2268748"/>
                <a:gd name="connsiteY158" fmla="*/ 224286 h 4123736"/>
                <a:gd name="connsiteX159" fmla="*/ 146649 w 2268748"/>
                <a:gd name="connsiteY159" fmla="*/ 241539 h 4123736"/>
                <a:gd name="connsiteX160" fmla="*/ 69012 w 2268748"/>
                <a:gd name="connsiteY160" fmla="*/ 267418 h 4123736"/>
                <a:gd name="connsiteX161" fmla="*/ 17253 w 2268748"/>
                <a:gd name="connsiteY161" fmla="*/ 284671 h 4123736"/>
                <a:gd name="connsiteX162" fmla="*/ 0 w 2268748"/>
                <a:gd name="connsiteY162" fmla="*/ 267418 h 4123736"/>
                <a:gd name="connsiteX0" fmla="*/ 0 w 2268748"/>
                <a:gd name="connsiteY0" fmla="*/ 267418 h 4123736"/>
                <a:gd name="connsiteX1" fmla="*/ 0 w 2268748"/>
                <a:gd name="connsiteY1" fmla="*/ 267418 h 4123736"/>
                <a:gd name="connsiteX2" fmla="*/ 8627 w 2268748"/>
                <a:gd name="connsiteY2" fmla="*/ 388188 h 4123736"/>
                <a:gd name="connsiteX3" fmla="*/ 17253 w 2268748"/>
                <a:gd name="connsiteY3" fmla="*/ 422694 h 4123736"/>
                <a:gd name="connsiteX4" fmla="*/ 34506 w 2268748"/>
                <a:gd name="connsiteY4" fmla="*/ 569343 h 4123736"/>
                <a:gd name="connsiteX5" fmla="*/ 43133 w 2268748"/>
                <a:gd name="connsiteY5" fmla="*/ 1345720 h 4123736"/>
                <a:gd name="connsiteX6" fmla="*/ 51759 w 2268748"/>
                <a:gd name="connsiteY6" fmla="*/ 1708030 h 4123736"/>
                <a:gd name="connsiteX7" fmla="*/ 69012 w 2268748"/>
                <a:gd name="connsiteY7" fmla="*/ 1854679 h 4123736"/>
                <a:gd name="connsiteX8" fmla="*/ 77638 w 2268748"/>
                <a:gd name="connsiteY8" fmla="*/ 2001328 h 4123736"/>
                <a:gd name="connsiteX9" fmla="*/ 94891 w 2268748"/>
                <a:gd name="connsiteY9" fmla="*/ 2104845 h 4123736"/>
                <a:gd name="connsiteX10" fmla="*/ 112144 w 2268748"/>
                <a:gd name="connsiteY10" fmla="*/ 2156603 h 4123736"/>
                <a:gd name="connsiteX11" fmla="*/ 112144 w 2268748"/>
                <a:gd name="connsiteY11" fmla="*/ 2268747 h 4123736"/>
                <a:gd name="connsiteX12" fmla="*/ 120770 w 2268748"/>
                <a:gd name="connsiteY12" fmla="*/ 2355011 h 4123736"/>
                <a:gd name="connsiteX13" fmla="*/ 138023 w 2268748"/>
                <a:gd name="connsiteY13" fmla="*/ 2406769 h 4123736"/>
                <a:gd name="connsiteX14" fmla="*/ 146649 w 2268748"/>
                <a:gd name="connsiteY14" fmla="*/ 2631056 h 4123736"/>
                <a:gd name="connsiteX15" fmla="*/ 129397 w 2268748"/>
                <a:gd name="connsiteY15" fmla="*/ 2803585 h 4123736"/>
                <a:gd name="connsiteX16" fmla="*/ 112144 w 2268748"/>
                <a:gd name="connsiteY16" fmla="*/ 2889849 h 4123736"/>
                <a:gd name="connsiteX17" fmla="*/ 94891 w 2268748"/>
                <a:gd name="connsiteY17" fmla="*/ 2958860 h 4123736"/>
                <a:gd name="connsiteX18" fmla="*/ 77638 w 2268748"/>
                <a:gd name="connsiteY18" fmla="*/ 2984739 h 4123736"/>
                <a:gd name="connsiteX19" fmla="*/ 125728 w 2268748"/>
                <a:gd name="connsiteY19" fmla="*/ 3053785 h 4123736"/>
                <a:gd name="connsiteX20" fmla="*/ 51759 w 2268748"/>
                <a:gd name="connsiteY20" fmla="*/ 3079630 h 4123736"/>
                <a:gd name="connsiteX21" fmla="*/ 69012 w 2268748"/>
                <a:gd name="connsiteY21" fmla="*/ 3131388 h 4123736"/>
                <a:gd name="connsiteX22" fmla="*/ 77638 w 2268748"/>
                <a:gd name="connsiteY22" fmla="*/ 3174520 h 4123736"/>
                <a:gd name="connsiteX23" fmla="*/ 112144 w 2268748"/>
                <a:gd name="connsiteY23" fmla="*/ 3226279 h 4123736"/>
                <a:gd name="connsiteX24" fmla="*/ 129397 w 2268748"/>
                <a:gd name="connsiteY24" fmla="*/ 3252158 h 4123736"/>
                <a:gd name="connsiteX25" fmla="*/ 181155 w 2268748"/>
                <a:gd name="connsiteY25" fmla="*/ 3407434 h 4123736"/>
                <a:gd name="connsiteX26" fmla="*/ 198408 w 2268748"/>
                <a:gd name="connsiteY26" fmla="*/ 3459192 h 4123736"/>
                <a:gd name="connsiteX27" fmla="*/ 207034 w 2268748"/>
                <a:gd name="connsiteY27" fmla="*/ 3485071 h 4123736"/>
                <a:gd name="connsiteX28" fmla="*/ 224287 w 2268748"/>
                <a:gd name="connsiteY28" fmla="*/ 3709358 h 4123736"/>
                <a:gd name="connsiteX29" fmla="*/ 232914 w 2268748"/>
                <a:gd name="connsiteY29" fmla="*/ 3821502 h 4123736"/>
                <a:gd name="connsiteX30" fmla="*/ 241540 w 2268748"/>
                <a:gd name="connsiteY30" fmla="*/ 3968151 h 4123736"/>
                <a:gd name="connsiteX31" fmla="*/ 207034 w 2268748"/>
                <a:gd name="connsiteY31" fmla="*/ 4088920 h 4123736"/>
                <a:gd name="connsiteX32" fmla="*/ 181155 w 2268748"/>
                <a:gd name="connsiteY32" fmla="*/ 4106173 h 4123736"/>
                <a:gd name="connsiteX33" fmla="*/ 207034 w 2268748"/>
                <a:gd name="connsiteY33" fmla="*/ 4123426 h 4123736"/>
                <a:gd name="connsiteX34" fmla="*/ 276046 w 2268748"/>
                <a:gd name="connsiteY34" fmla="*/ 4114800 h 4123736"/>
                <a:gd name="connsiteX35" fmla="*/ 465827 w 2268748"/>
                <a:gd name="connsiteY35" fmla="*/ 4106173 h 4123736"/>
                <a:gd name="connsiteX36" fmla="*/ 552091 w 2268748"/>
                <a:gd name="connsiteY36" fmla="*/ 4097547 h 4123736"/>
                <a:gd name="connsiteX37" fmla="*/ 586597 w 2268748"/>
                <a:gd name="connsiteY37" fmla="*/ 4080294 h 4123736"/>
                <a:gd name="connsiteX38" fmla="*/ 646982 w 2268748"/>
                <a:gd name="connsiteY38" fmla="*/ 4071668 h 4123736"/>
                <a:gd name="connsiteX39" fmla="*/ 690114 w 2268748"/>
                <a:gd name="connsiteY39" fmla="*/ 4063041 h 4123736"/>
                <a:gd name="connsiteX40" fmla="*/ 905774 w 2268748"/>
                <a:gd name="connsiteY40" fmla="*/ 4054415 h 4123736"/>
                <a:gd name="connsiteX41" fmla="*/ 940280 w 2268748"/>
                <a:gd name="connsiteY41" fmla="*/ 4045788 h 4123736"/>
                <a:gd name="connsiteX42" fmla="*/ 1000665 w 2268748"/>
                <a:gd name="connsiteY42" fmla="*/ 4028535 h 4123736"/>
                <a:gd name="connsiteX43" fmla="*/ 1026544 w 2268748"/>
                <a:gd name="connsiteY43" fmla="*/ 4011283 h 4123736"/>
                <a:gd name="connsiteX44" fmla="*/ 1147314 w 2268748"/>
                <a:gd name="connsiteY44" fmla="*/ 3985403 h 4123736"/>
                <a:gd name="connsiteX45" fmla="*/ 1268083 w 2268748"/>
                <a:gd name="connsiteY45" fmla="*/ 3925018 h 4123736"/>
                <a:gd name="connsiteX46" fmla="*/ 1328468 w 2268748"/>
                <a:gd name="connsiteY46" fmla="*/ 3890513 h 4123736"/>
                <a:gd name="connsiteX47" fmla="*/ 1362974 w 2268748"/>
                <a:gd name="connsiteY47" fmla="*/ 3881886 h 4123736"/>
                <a:gd name="connsiteX48" fmla="*/ 1388853 w 2268748"/>
                <a:gd name="connsiteY48" fmla="*/ 3873260 h 4123736"/>
                <a:gd name="connsiteX49" fmla="*/ 1518249 w 2268748"/>
                <a:gd name="connsiteY49" fmla="*/ 3856007 h 4123736"/>
                <a:gd name="connsiteX50" fmla="*/ 1570008 w 2268748"/>
                <a:gd name="connsiteY50" fmla="*/ 3847381 h 4123736"/>
                <a:gd name="connsiteX51" fmla="*/ 1647646 w 2268748"/>
                <a:gd name="connsiteY51" fmla="*/ 3830128 h 4123736"/>
                <a:gd name="connsiteX52" fmla="*/ 1716657 w 2268748"/>
                <a:gd name="connsiteY52" fmla="*/ 3812875 h 4123736"/>
                <a:gd name="connsiteX53" fmla="*/ 1751163 w 2268748"/>
                <a:gd name="connsiteY53" fmla="*/ 3804249 h 4123736"/>
                <a:gd name="connsiteX54" fmla="*/ 1802921 w 2268748"/>
                <a:gd name="connsiteY54" fmla="*/ 3795622 h 4123736"/>
                <a:gd name="connsiteX55" fmla="*/ 1854680 w 2268748"/>
                <a:gd name="connsiteY55" fmla="*/ 3778369 h 4123736"/>
                <a:gd name="connsiteX56" fmla="*/ 1880559 w 2268748"/>
                <a:gd name="connsiteY56" fmla="*/ 3769743 h 4123736"/>
                <a:gd name="connsiteX57" fmla="*/ 1932317 w 2268748"/>
                <a:gd name="connsiteY57" fmla="*/ 3761117 h 4123736"/>
                <a:gd name="connsiteX58" fmla="*/ 1958197 w 2268748"/>
                <a:gd name="connsiteY58" fmla="*/ 3752490 h 4123736"/>
                <a:gd name="connsiteX59" fmla="*/ 2018582 w 2268748"/>
                <a:gd name="connsiteY59" fmla="*/ 3735237 h 4123736"/>
                <a:gd name="connsiteX60" fmla="*/ 2044461 w 2268748"/>
                <a:gd name="connsiteY60" fmla="*/ 3717985 h 4123736"/>
                <a:gd name="connsiteX61" fmla="*/ 2139351 w 2268748"/>
                <a:gd name="connsiteY61" fmla="*/ 3692105 h 4123736"/>
                <a:gd name="connsiteX62" fmla="*/ 2191110 w 2268748"/>
                <a:gd name="connsiteY62" fmla="*/ 3666226 h 4123736"/>
                <a:gd name="connsiteX63" fmla="*/ 2216989 w 2268748"/>
                <a:gd name="connsiteY63" fmla="*/ 3648973 h 4123736"/>
                <a:gd name="connsiteX64" fmla="*/ 2268748 w 2268748"/>
                <a:gd name="connsiteY64" fmla="*/ 3631720 h 4123736"/>
                <a:gd name="connsiteX65" fmla="*/ 2260121 w 2268748"/>
                <a:gd name="connsiteY65" fmla="*/ 3605841 h 4123736"/>
                <a:gd name="connsiteX66" fmla="*/ 2242868 w 2268748"/>
                <a:gd name="connsiteY66" fmla="*/ 3579962 h 4123736"/>
                <a:gd name="connsiteX67" fmla="*/ 2199736 w 2268748"/>
                <a:gd name="connsiteY67" fmla="*/ 3510951 h 4123736"/>
                <a:gd name="connsiteX68" fmla="*/ 2182483 w 2268748"/>
                <a:gd name="connsiteY68" fmla="*/ 3485071 h 4123736"/>
                <a:gd name="connsiteX69" fmla="*/ 2130725 w 2268748"/>
                <a:gd name="connsiteY69" fmla="*/ 3441939 h 4123736"/>
                <a:gd name="connsiteX70" fmla="*/ 2061714 w 2268748"/>
                <a:gd name="connsiteY70" fmla="*/ 3364302 h 4123736"/>
                <a:gd name="connsiteX71" fmla="*/ 2009955 w 2268748"/>
                <a:gd name="connsiteY71" fmla="*/ 3329796 h 4123736"/>
                <a:gd name="connsiteX72" fmla="*/ 1992702 w 2268748"/>
                <a:gd name="connsiteY72" fmla="*/ 3303917 h 4123736"/>
                <a:gd name="connsiteX73" fmla="*/ 1966823 w 2268748"/>
                <a:gd name="connsiteY73" fmla="*/ 3286664 h 4123736"/>
                <a:gd name="connsiteX74" fmla="*/ 1932317 w 2268748"/>
                <a:gd name="connsiteY74" fmla="*/ 3252158 h 4123736"/>
                <a:gd name="connsiteX75" fmla="*/ 1906438 w 2268748"/>
                <a:gd name="connsiteY75" fmla="*/ 3226279 h 4123736"/>
                <a:gd name="connsiteX76" fmla="*/ 1854680 w 2268748"/>
                <a:gd name="connsiteY76" fmla="*/ 3209026 h 4123736"/>
                <a:gd name="connsiteX77" fmla="*/ 1828800 w 2268748"/>
                <a:gd name="connsiteY77" fmla="*/ 3191773 h 4123736"/>
                <a:gd name="connsiteX78" fmla="*/ 1820174 w 2268748"/>
                <a:gd name="connsiteY78" fmla="*/ 3165894 h 4123736"/>
                <a:gd name="connsiteX79" fmla="*/ 1768416 w 2268748"/>
                <a:gd name="connsiteY79" fmla="*/ 3131388 h 4123736"/>
                <a:gd name="connsiteX80" fmla="*/ 1751163 w 2268748"/>
                <a:gd name="connsiteY80" fmla="*/ 3105509 h 4123736"/>
                <a:gd name="connsiteX81" fmla="*/ 1699404 w 2268748"/>
                <a:gd name="connsiteY81" fmla="*/ 3088256 h 4123736"/>
                <a:gd name="connsiteX82" fmla="*/ 1647646 w 2268748"/>
                <a:gd name="connsiteY82" fmla="*/ 3105509 h 4123736"/>
                <a:gd name="connsiteX83" fmla="*/ 1578634 w 2268748"/>
                <a:gd name="connsiteY83" fmla="*/ 3027871 h 4123736"/>
                <a:gd name="connsiteX84" fmla="*/ 1561382 w 2268748"/>
                <a:gd name="connsiteY84" fmla="*/ 2976113 h 4123736"/>
                <a:gd name="connsiteX85" fmla="*/ 1552755 w 2268748"/>
                <a:gd name="connsiteY85" fmla="*/ 2950234 h 4123736"/>
                <a:gd name="connsiteX86" fmla="*/ 1518249 w 2268748"/>
                <a:gd name="connsiteY86" fmla="*/ 2898475 h 4123736"/>
                <a:gd name="connsiteX87" fmla="*/ 1492370 w 2268748"/>
                <a:gd name="connsiteY87" fmla="*/ 2803585 h 4123736"/>
                <a:gd name="connsiteX88" fmla="*/ 1475117 w 2268748"/>
                <a:gd name="connsiteY88" fmla="*/ 2777705 h 4123736"/>
                <a:gd name="connsiteX89" fmla="*/ 1449238 w 2268748"/>
                <a:gd name="connsiteY89" fmla="*/ 2751826 h 4123736"/>
                <a:gd name="connsiteX90" fmla="*/ 1406106 w 2268748"/>
                <a:gd name="connsiteY90" fmla="*/ 2674188 h 4123736"/>
                <a:gd name="connsiteX91" fmla="*/ 1380227 w 2268748"/>
                <a:gd name="connsiteY91" fmla="*/ 2656935 h 4123736"/>
                <a:gd name="connsiteX92" fmla="*/ 1362974 w 2268748"/>
                <a:gd name="connsiteY92" fmla="*/ 2587924 h 4123736"/>
                <a:gd name="connsiteX93" fmla="*/ 1345721 w 2268748"/>
                <a:gd name="connsiteY93" fmla="*/ 2527539 h 4123736"/>
                <a:gd name="connsiteX94" fmla="*/ 1319842 w 2268748"/>
                <a:gd name="connsiteY94" fmla="*/ 2501660 h 4123736"/>
                <a:gd name="connsiteX95" fmla="*/ 1293963 w 2268748"/>
                <a:gd name="connsiteY95" fmla="*/ 2493034 h 4123736"/>
                <a:gd name="connsiteX96" fmla="*/ 1268083 w 2268748"/>
                <a:gd name="connsiteY96" fmla="*/ 2467154 h 4123736"/>
                <a:gd name="connsiteX97" fmla="*/ 1242204 w 2268748"/>
                <a:gd name="connsiteY97" fmla="*/ 2449902 h 4123736"/>
                <a:gd name="connsiteX98" fmla="*/ 1199072 w 2268748"/>
                <a:gd name="connsiteY98" fmla="*/ 2406769 h 4123736"/>
                <a:gd name="connsiteX99" fmla="*/ 1155940 w 2268748"/>
                <a:gd name="connsiteY99" fmla="*/ 2363637 h 4123736"/>
                <a:gd name="connsiteX100" fmla="*/ 1130061 w 2268748"/>
                <a:gd name="connsiteY100" fmla="*/ 2337758 h 4123736"/>
                <a:gd name="connsiteX101" fmla="*/ 1112808 w 2268748"/>
                <a:gd name="connsiteY101" fmla="*/ 2311879 h 4123736"/>
                <a:gd name="connsiteX102" fmla="*/ 1086929 w 2268748"/>
                <a:gd name="connsiteY102" fmla="*/ 2303252 h 4123736"/>
                <a:gd name="connsiteX103" fmla="*/ 1052423 w 2268748"/>
                <a:gd name="connsiteY103" fmla="*/ 2268747 h 4123736"/>
                <a:gd name="connsiteX104" fmla="*/ 1035170 w 2268748"/>
                <a:gd name="connsiteY104" fmla="*/ 2242868 h 4123736"/>
                <a:gd name="connsiteX105" fmla="*/ 1009291 w 2268748"/>
                <a:gd name="connsiteY105" fmla="*/ 2225615 h 4123736"/>
                <a:gd name="connsiteX106" fmla="*/ 974785 w 2268748"/>
                <a:gd name="connsiteY106" fmla="*/ 2165230 h 4123736"/>
                <a:gd name="connsiteX107" fmla="*/ 948906 w 2268748"/>
                <a:gd name="connsiteY107" fmla="*/ 2156603 h 4123736"/>
                <a:gd name="connsiteX108" fmla="*/ 888521 w 2268748"/>
                <a:gd name="connsiteY108" fmla="*/ 2078966 h 4123736"/>
                <a:gd name="connsiteX109" fmla="*/ 828136 w 2268748"/>
                <a:gd name="connsiteY109" fmla="*/ 2009954 h 4123736"/>
                <a:gd name="connsiteX110" fmla="*/ 793631 w 2268748"/>
                <a:gd name="connsiteY110" fmla="*/ 1958196 h 4123736"/>
                <a:gd name="connsiteX111" fmla="*/ 759125 w 2268748"/>
                <a:gd name="connsiteY111" fmla="*/ 1897811 h 4123736"/>
                <a:gd name="connsiteX112" fmla="*/ 733246 w 2268748"/>
                <a:gd name="connsiteY112" fmla="*/ 1880558 h 4123736"/>
                <a:gd name="connsiteX113" fmla="*/ 698740 w 2268748"/>
                <a:gd name="connsiteY113" fmla="*/ 1802920 h 4123736"/>
                <a:gd name="connsiteX114" fmla="*/ 672861 w 2268748"/>
                <a:gd name="connsiteY114" fmla="*/ 1785668 h 4123736"/>
                <a:gd name="connsiteX115" fmla="*/ 629729 w 2268748"/>
                <a:gd name="connsiteY115" fmla="*/ 1751162 h 4123736"/>
                <a:gd name="connsiteX116" fmla="*/ 603849 w 2268748"/>
                <a:gd name="connsiteY116" fmla="*/ 1725283 h 4123736"/>
                <a:gd name="connsiteX117" fmla="*/ 577970 w 2268748"/>
                <a:gd name="connsiteY117" fmla="*/ 1708030 h 4123736"/>
                <a:gd name="connsiteX118" fmla="*/ 560717 w 2268748"/>
                <a:gd name="connsiteY118" fmla="*/ 1682151 h 4123736"/>
                <a:gd name="connsiteX119" fmla="*/ 508959 w 2268748"/>
                <a:gd name="connsiteY119" fmla="*/ 1664898 h 4123736"/>
                <a:gd name="connsiteX120" fmla="*/ 483080 w 2268748"/>
                <a:gd name="connsiteY120" fmla="*/ 1656271 h 4123736"/>
                <a:gd name="connsiteX121" fmla="*/ 431321 w 2268748"/>
                <a:gd name="connsiteY121" fmla="*/ 1621766 h 4123736"/>
                <a:gd name="connsiteX122" fmla="*/ 405442 w 2268748"/>
                <a:gd name="connsiteY122" fmla="*/ 1613139 h 4123736"/>
                <a:gd name="connsiteX123" fmla="*/ 353683 w 2268748"/>
                <a:gd name="connsiteY123" fmla="*/ 1587260 h 4123736"/>
                <a:gd name="connsiteX124" fmla="*/ 276046 w 2268748"/>
                <a:gd name="connsiteY124" fmla="*/ 1552754 h 4123736"/>
                <a:gd name="connsiteX125" fmla="*/ 250166 w 2268748"/>
                <a:gd name="connsiteY125" fmla="*/ 1544128 h 4123736"/>
                <a:gd name="connsiteX126" fmla="*/ 207034 w 2268748"/>
                <a:gd name="connsiteY126" fmla="*/ 1500996 h 4123736"/>
                <a:gd name="connsiteX127" fmla="*/ 181155 w 2268748"/>
                <a:gd name="connsiteY127" fmla="*/ 1449237 h 4123736"/>
                <a:gd name="connsiteX128" fmla="*/ 207034 w 2268748"/>
                <a:gd name="connsiteY128" fmla="*/ 1242203 h 4123736"/>
                <a:gd name="connsiteX129" fmla="*/ 232914 w 2268748"/>
                <a:gd name="connsiteY129" fmla="*/ 1224951 h 4123736"/>
                <a:gd name="connsiteX130" fmla="*/ 267419 w 2268748"/>
                <a:gd name="connsiteY130" fmla="*/ 1181818 h 4123736"/>
                <a:gd name="connsiteX131" fmla="*/ 327804 w 2268748"/>
                <a:gd name="connsiteY131" fmla="*/ 1121434 h 4123736"/>
                <a:gd name="connsiteX132" fmla="*/ 362310 w 2268748"/>
                <a:gd name="connsiteY132" fmla="*/ 1069675 h 4123736"/>
                <a:gd name="connsiteX133" fmla="*/ 379563 w 2268748"/>
                <a:gd name="connsiteY133" fmla="*/ 1043796 h 4123736"/>
                <a:gd name="connsiteX134" fmla="*/ 405442 w 2268748"/>
                <a:gd name="connsiteY134" fmla="*/ 992037 h 4123736"/>
                <a:gd name="connsiteX135" fmla="*/ 431321 w 2268748"/>
                <a:gd name="connsiteY135" fmla="*/ 914400 h 4123736"/>
                <a:gd name="connsiteX136" fmla="*/ 439948 w 2268748"/>
                <a:gd name="connsiteY136" fmla="*/ 888520 h 4123736"/>
                <a:gd name="connsiteX137" fmla="*/ 465827 w 2268748"/>
                <a:gd name="connsiteY137" fmla="*/ 871268 h 4123736"/>
                <a:gd name="connsiteX138" fmla="*/ 491706 w 2268748"/>
                <a:gd name="connsiteY138" fmla="*/ 819509 h 4123736"/>
                <a:gd name="connsiteX139" fmla="*/ 508959 w 2268748"/>
                <a:gd name="connsiteY139" fmla="*/ 767751 h 4123736"/>
                <a:gd name="connsiteX140" fmla="*/ 543465 w 2268748"/>
                <a:gd name="connsiteY140" fmla="*/ 715992 h 4123736"/>
                <a:gd name="connsiteX141" fmla="*/ 552091 w 2268748"/>
                <a:gd name="connsiteY141" fmla="*/ 638354 h 4123736"/>
                <a:gd name="connsiteX142" fmla="*/ 569344 w 2268748"/>
                <a:gd name="connsiteY142" fmla="*/ 586596 h 4123736"/>
                <a:gd name="connsiteX143" fmla="*/ 586597 w 2268748"/>
                <a:gd name="connsiteY143" fmla="*/ 534837 h 4123736"/>
                <a:gd name="connsiteX144" fmla="*/ 621102 w 2268748"/>
                <a:gd name="connsiteY144" fmla="*/ 483079 h 4123736"/>
                <a:gd name="connsiteX145" fmla="*/ 629729 w 2268748"/>
                <a:gd name="connsiteY145" fmla="*/ 457200 h 4123736"/>
                <a:gd name="connsiteX146" fmla="*/ 612476 w 2268748"/>
                <a:gd name="connsiteY146" fmla="*/ 215660 h 4123736"/>
                <a:gd name="connsiteX147" fmla="*/ 595223 w 2268748"/>
                <a:gd name="connsiteY147" fmla="*/ 163902 h 4123736"/>
                <a:gd name="connsiteX148" fmla="*/ 560717 w 2268748"/>
                <a:gd name="connsiteY148" fmla="*/ 112143 h 4123736"/>
                <a:gd name="connsiteX149" fmla="*/ 543465 w 2268748"/>
                <a:gd name="connsiteY149" fmla="*/ 86264 h 4123736"/>
                <a:gd name="connsiteX150" fmla="*/ 526212 w 2268748"/>
                <a:gd name="connsiteY150" fmla="*/ 25879 h 4123736"/>
                <a:gd name="connsiteX151" fmla="*/ 517585 w 2268748"/>
                <a:gd name="connsiteY151" fmla="*/ 0 h 4123736"/>
                <a:gd name="connsiteX152" fmla="*/ 483080 w 2268748"/>
                <a:gd name="connsiteY152" fmla="*/ 34505 h 4123736"/>
                <a:gd name="connsiteX153" fmla="*/ 457200 w 2268748"/>
                <a:gd name="connsiteY153" fmla="*/ 43132 h 4123736"/>
                <a:gd name="connsiteX154" fmla="*/ 379563 w 2268748"/>
                <a:gd name="connsiteY154" fmla="*/ 120769 h 4123736"/>
                <a:gd name="connsiteX155" fmla="*/ 362310 w 2268748"/>
                <a:gd name="connsiteY155" fmla="*/ 146649 h 4123736"/>
                <a:gd name="connsiteX156" fmla="*/ 336431 w 2268748"/>
                <a:gd name="connsiteY156" fmla="*/ 155275 h 4123736"/>
                <a:gd name="connsiteX157" fmla="*/ 293299 w 2268748"/>
                <a:gd name="connsiteY157" fmla="*/ 207034 h 4123736"/>
                <a:gd name="connsiteX158" fmla="*/ 241540 w 2268748"/>
                <a:gd name="connsiteY158" fmla="*/ 224286 h 4123736"/>
                <a:gd name="connsiteX159" fmla="*/ 146649 w 2268748"/>
                <a:gd name="connsiteY159" fmla="*/ 241539 h 4123736"/>
                <a:gd name="connsiteX160" fmla="*/ 69012 w 2268748"/>
                <a:gd name="connsiteY160" fmla="*/ 267418 h 4123736"/>
                <a:gd name="connsiteX161" fmla="*/ 17253 w 2268748"/>
                <a:gd name="connsiteY161" fmla="*/ 284671 h 4123736"/>
                <a:gd name="connsiteX162" fmla="*/ 0 w 2268748"/>
                <a:gd name="connsiteY162" fmla="*/ 267418 h 4123736"/>
                <a:gd name="connsiteX0" fmla="*/ 0 w 2268748"/>
                <a:gd name="connsiteY0" fmla="*/ 267418 h 4123736"/>
                <a:gd name="connsiteX1" fmla="*/ 0 w 2268748"/>
                <a:gd name="connsiteY1" fmla="*/ 267418 h 4123736"/>
                <a:gd name="connsiteX2" fmla="*/ 8627 w 2268748"/>
                <a:gd name="connsiteY2" fmla="*/ 388188 h 4123736"/>
                <a:gd name="connsiteX3" fmla="*/ 17253 w 2268748"/>
                <a:gd name="connsiteY3" fmla="*/ 422694 h 4123736"/>
                <a:gd name="connsiteX4" fmla="*/ 34506 w 2268748"/>
                <a:gd name="connsiteY4" fmla="*/ 569343 h 4123736"/>
                <a:gd name="connsiteX5" fmla="*/ 43133 w 2268748"/>
                <a:gd name="connsiteY5" fmla="*/ 1345720 h 4123736"/>
                <a:gd name="connsiteX6" fmla="*/ 51759 w 2268748"/>
                <a:gd name="connsiteY6" fmla="*/ 1708030 h 4123736"/>
                <a:gd name="connsiteX7" fmla="*/ 69012 w 2268748"/>
                <a:gd name="connsiteY7" fmla="*/ 1854679 h 4123736"/>
                <a:gd name="connsiteX8" fmla="*/ 77638 w 2268748"/>
                <a:gd name="connsiteY8" fmla="*/ 2001328 h 4123736"/>
                <a:gd name="connsiteX9" fmla="*/ 94891 w 2268748"/>
                <a:gd name="connsiteY9" fmla="*/ 2104845 h 4123736"/>
                <a:gd name="connsiteX10" fmla="*/ 112144 w 2268748"/>
                <a:gd name="connsiteY10" fmla="*/ 2156603 h 4123736"/>
                <a:gd name="connsiteX11" fmla="*/ 112144 w 2268748"/>
                <a:gd name="connsiteY11" fmla="*/ 2268747 h 4123736"/>
                <a:gd name="connsiteX12" fmla="*/ 120770 w 2268748"/>
                <a:gd name="connsiteY12" fmla="*/ 2355011 h 4123736"/>
                <a:gd name="connsiteX13" fmla="*/ 138023 w 2268748"/>
                <a:gd name="connsiteY13" fmla="*/ 2406769 h 4123736"/>
                <a:gd name="connsiteX14" fmla="*/ 146649 w 2268748"/>
                <a:gd name="connsiteY14" fmla="*/ 2631056 h 4123736"/>
                <a:gd name="connsiteX15" fmla="*/ 129397 w 2268748"/>
                <a:gd name="connsiteY15" fmla="*/ 2803585 h 4123736"/>
                <a:gd name="connsiteX16" fmla="*/ 112144 w 2268748"/>
                <a:gd name="connsiteY16" fmla="*/ 2889849 h 4123736"/>
                <a:gd name="connsiteX17" fmla="*/ 94891 w 2268748"/>
                <a:gd name="connsiteY17" fmla="*/ 2958860 h 4123736"/>
                <a:gd name="connsiteX18" fmla="*/ 77638 w 2268748"/>
                <a:gd name="connsiteY18" fmla="*/ 2984739 h 4123736"/>
                <a:gd name="connsiteX19" fmla="*/ 51759 w 2268748"/>
                <a:gd name="connsiteY19" fmla="*/ 3079630 h 4123736"/>
                <a:gd name="connsiteX20" fmla="*/ 69012 w 2268748"/>
                <a:gd name="connsiteY20" fmla="*/ 3131388 h 4123736"/>
                <a:gd name="connsiteX21" fmla="*/ 77638 w 2268748"/>
                <a:gd name="connsiteY21" fmla="*/ 3174520 h 4123736"/>
                <a:gd name="connsiteX22" fmla="*/ 112144 w 2268748"/>
                <a:gd name="connsiteY22" fmla="*/ 3226279 h 4123736"/>
                <a:gd name="connsiteX23" fmla="*/ 129397 w 2268748"/>
                <a:gd name="connsiteY23" fmla="*/ 3252158 h 4123736"/>
                <a:gd name="connsiteX24" fmla="*/ 181155 w 2268748"/>
                <a:gd name="connsiteY24" fmla="*/ 3407434 h 4123736"/>
                <a:gd name="connsiteX25" fmla="*/ 198408 w 2268748"/>
                <a:gd name="connsiteY25" fmla="*/ 3459192 h 4123736"/>
                <a:gd name="connsiteX26" fmla="*/ 207034 w 2268748"/>
                <a:gd name="connsiteY26" fmla="*/ 3485071 h 4123736"/>
                <a:gd name="connsiteX27" fmla="*/ 224287 w 2268748"/>
                <a:gd name="connsiteY27" fmla="*/ 3709358 h 4123736"/>
                <a:gd name="connsiteX28" fmla="*/ 232914 w 2268748"/>
                <a:gd name="connsiteY28" fmla="*/ 3821502 h 4123736"/>
                <a:gd name="connsiteX29" fmla="*/ 241540 w 2268748"/>
                <a:gd name="connsiteY29" fmla="*/ 3968151 h 4123736"/>
                <a:gd name="connsiteX30" fmla="*/ 207034 w 2268748"/>
                <a:gd name="connsiteY30" fmla="*/ 4088920 h 4123736"/>
                <a:gd name="connsiteX31" fmla="*/ 181155 w 2268748"/>
                <a:gd name="connsiteY31" fmla="*/ 4106173 h 4123736"/>
                <a:gd name="connsiteX32" fmla="*/ 207034 w 2268748"/>
                <a:gd name="connsiteY32" fmla="*/ 4123426 h 4123736"/>
                <a:gd name="connsiteX33" fmla="*/ 276046 w 2268748"/>
                <a:gd name="connsiteY33" fmla="*/ 4114800 h 4123736"/>
                <a:gd name="connsiteX34" fmla="*/ 465827 w 2268748"/>
                <a:gd name="connsiteY34" fmla="*/ 4106173 h 4123736"/>
                <a:gd name="connsiteX35" fmla="*/ 552091 w 2268748"/>
                <a:gd name="connsiteY35" fmla="*/ 4097547 h 4123736"/>
                <a:gd name="connsiteX36" fmla="*/ 586597 w 2268748"/>
                <a:gd name="connsiteY36" fmla="*/ 4080294 h 4123736"/>
                <a:gd name="connsiteX37" fmla="*/ 646982 w 2268748"/>
                <a:gd name="connsiteY37" fmla="*/ 4071668 h 4123736"/>
                <a:gd name="connsiteX38" fmla="*/ 690114 w 2268748"/>
                <a:gd name="connsiteY38" fmla="*/ 4063041 h 4123736"/>
                <a:gd name="connsiteX39" fmla="*/ 905774 w 2268748"/>
                <a:gd name="connsiteY39" fmla="*/ 4054415 h 4123736"/>
                <a:gd name="connsiteX40" fmla="*/ 940280 w 2268748"/>
                <a:gd name="connsiteY40" fmla="*/ 4045788 h 4123736"/>
                <a:gd name="connsiteX41" fmla="*/ 1000665 w 2268748"/>
                <a:gd name="connsiteY41" fmla="*/ 4028535 h 4123736"/>
                <a:gd name="connsiteX42" fmla="*/ 1026544 w 2268748"/>
                <a:gd name="connsiteY42" fmla="*/ 4011283 h 4123736"/>
                <a:gd name="connsiteX43" fmla="*/ 1147314 w 2268748"/>
                <a:gd name="connsiteY43" fmla="*/ 3985403 h 4123736"/>
                <a:gd name="connsiteX44" fmla="*/ 1268083 w 2268748"/>
                <a:gd name="connsiteY44" fmla="*/ 3925018 h 4123736"/>
                <a:gd name="connsiteX45" fmla="*/ 1328468 w 2268748"/>
                <a:gd name="connsiteY45" fmla="*/ 3890513 h 4123736"/>
                <a:gd name="connsiteX46" fmla="*/ 1362974 w 2268748"/>
                <a:gd name="connsiteY46" fmla="*/ 3881886 h 4123736"/>
                <a:gd name="connsiteX47" fmla="*/ 1388853 w 2268748"/>
                <a:gd name="connsiteY47" fmla="*/ 3873260 h 4123736"/>
                <a:gd name="connsiteX48" fmla="*/ 1518249 w 2268748"/>
                <a:gd name="connsiteY48" fmla="*/ 3856007 h 4123736"/>
                <a:gd name="connsiteX49" fmla="*/ 1570008 w 2268748"/>
                <a:gd name="connsiteY49" fmla="*/ 3847381 h 4123736"/>
                <a:gd name="connsiteX50" fmla="*/ 1647646 w 2268748"/>
                <a:gd name="connsiteY50" fmla="*/ 3830128 h 4123736"/>
                <a:gd name="connsiteX51" fmla="*/ 1716657 w 2268748"/>
                <a:gd name="connsiteY51" fmla="*/ 3812875 h 4123736"/>
                <a:gd name="connsiteX52" fmla="*/ 1751163 w 2268748"/>
                <a:gd name="connsiteY52" fmla="*/ 3804249 h 4123736"/>
                <a:gd name="connsiteX53" fmla="*/ 1802921 w 2268748"/>
                <a:gd name="connsiteY53" fmla="*/ 3795622 h 4123736"/>
                <a:gd name="connsiteX54" fmla="*/ 1854680 w 2268748"/>
                <a:gd name="connsiteY54" fmla="*/ 3778369 h 4123736"/>
                <a:gd name="connsiteX55" fmla="*/ 1880559 w 2268748"/>
                <a:gd name="connsiteY55" fmla="*/ 3769743 h 4123736"/>
                <a:gd name="connsiteX56" fmla="*/ 1932317 w 2268748"/>
                <a:gd name="connsiteY56" fmla="*/ 3761117 h 4123736"/>
                <a:gd name="connsiteX57" fmla="*/ 1958197 w 2268748"/>
                <a:gd name="connsiteY57" fmla="*/ 3752490 h 4123736"/>
                <a:gd name="connsiteX58" fmla="*/ 2018582 w 2268748"/>
                <a:gd name="connsiteY58" fmla="*/ 3735237 h 4123736"/>
                <a:gd name="connsiteX59" fmla="*/ 2044461 w 2268748"/>
                <a:gd name="connsiteY59" fmla="*/ 3717985 h 4123736"/>
                <a:gd name="connsiteX60" fmla="*/ 2139351 w 2268748"/>
                <a:gd name="connsiteY60" fmla="*/ 3692105 h 4123736"/>
                <a:gd name="connsiteX61" fmla="*/ 2191110 w 2268748"/>
                <a:gd name="connsiteY61" fmla="*/ 3666226 h 4123736"/>
                <a:gd name="connsiteX62" fmla="*/ 2216989 w 2268748"/>
                <a:gd name="connsiteY62" fmla="*/ 3648973 h 4123736"/>
                <a:gd name="connsiteX63" fmla="*/ 2268748 w 2268748"/>
                <a:gd name="connsiteY63" fmla="*/ 3631720 h 4123736"/>
                <a:gd name="connsiteX64" fmla="*/ 2260121 w 2268748"/>
                <a:gd name="connsiteY64" fmla="*/ 3605841 h 4123736"/>
                <a:gd name="connsiteX65" fmla="*/ 2242868 w 2268748"/>
                <a:gd name="connsiteY65" fmla="*/ 3579962 h 4123736"/>
                <a:gd name="connsiteX66" fmla="*/ 2199736 w 2268748"/>
                <a:gd name="connsiteY66" fmla="*/ 3510951 h 4123736"/>
                <a:gd name="connsiteX67" fmla="*/ 2182483 w 2268748"/>
                <a:gd name="connsiteY67" fmla="*/ 3485071 h 4123736"/>
                <a:gd name="connsiteX68" fmla="*/ 2130725 w 2268748"/>
                <a:gd name="connsiteY68" fmla="*/ 3441939 h 4123736"/>
                <a:gd name="connsiteX69" fmla="*/ 2061714 w 2268748"/>
                <a:gd name="connsiteY69" fmla="*/ 3364302 h 4123736"/>
                <a:gd name="connsiteX70" fmla="*/ 2009955 w 2268748"/>
                <a:gd name="connsiteY70" fmla="*/ 3329796 h 4123736"/>
                <a:gd name="connsiteX71" fmla="*/ 1992702 w 2268748"/>
                <a:gd name="connsiteY71" fmla="*/ 3303917 h 4123736"/>
                <a:gd name="connsiteX72" fmla="*/ 1966823 w 2268748"/>
                <a:gd name="connsiteY72" fmla="*/ 3286664 h 4123736"/>
                <a:gd name="connsiteX73" fmla="*/ 1932317 w 2268748"/>
                <a:gd name="connsiteY73" fmla="*/ 3252158 h 4123736"/>
                <a:gd name="connsiteX74" fmla="*/ 1906438 w 2268748"/>
                <a:gd name="connsiteY74" fmla="*/ 3226279 h 4123736"/>
                <a:gd name="connsiteX75" fmla="*/ 1854680 w 2268748"/>
                <a:gd name="connsiteY75" fmla="*/ 3209026 h 4123736"/>
                <a:gd name="connsiteX76" fmla="*/ 1828800 w 2268748"/>
                <a:gd name="connsiteY76" fmla="*/ 3191773 h 4123736"/>
                <a:gd name="connsiteX77" fmla="*/ 1820174 w 2268748"/>
                <a:gd name="connsiteY77" fmla="*/ 3165894 h 4123736"/>
                <a:gd name="connsiteX78" fmla="*/ 1768416 w 2268748"/>
                <a:gd name="connsiteY78" fmla="*/ 3131388 h 4123736"/>
                <a:gd name="connsiteX79" fmla="*/ 1751163 w 2268748"/>
                <a:gd name="connsiteY79" fmla="*/ 3105509 h 4123736"/>
                <a:gd name="connsiteX80" fmla="*/ 1699404 w 2268748"/>
                <a:gd name="connsiteY80" fmla="*/ 3088256 h 4123736"/>
                <a:gd name="connsiteX81" fmla="*/ 1647646 w 2268748"/>
                <a:gd name="connsiteY81" fmla="*/ 3105509 h 4123736"/>
                <a:gd name="connsiteX82" fmla="*/ 1578634 w 2268748"/>
                <a:gd name="connsiteY82" fmla="*/ 3027871 h 4123736"/>
                <a:gd name="connsiteX83" fmla="*/ 1561382 w 2268748"/>
                <a:gd name="connsiteY83" fmla="*/ 2976113 h 4123736"/>
                <a:gd name="connsiteX84" fmla="*/ 1552755 w 2268748"/>
                <a:gd name="connsiteY84" fmla="*/ 2950234 h 4123736"/>
                <a:gd name="connsiteX85" fmla="*/ 1518249 w 2268748"/>
                <a:gd name="connsiteY85" fmla="*/ 2898475 h 4123736"/>
                <a:gd name="connsiteX86" fmla="*/ 1492370 w 2268748"/>
                <a:gd name="connsiteY86" fmla="*/ 2803585 h 4123736"/>
                <a:gd name="connsiteX87" fmla="*/ 1475117 w 2268748"/>
                <a:gd name="connsiteY87" fmla="*/ 2777705 h 4123736"/>
                <a:gd name="connsiteX88" fmla="*/ 1449238 w 2268748"/>
                <a:gd name="connsiteY88" fmla="*/ 2751826 h 4123736"/>
                <a:gd name="connsiteX89" fmla="*/ 1406106 w 2268748"/>
                <a:gd name="connsiteY89" fmla="*/ 2674188 h 4123736"/>
                <a:gd name="connsiteX90" fmla="*/ 1380227 w 2268748"/>
                <a:gd name="connsiteY90" fmla="*/ 2656935 h 4123736"/>
                <a:gd name="connsiteX91" fmla="*/ 1362974 w 2268748"/>
                <a:gd name="connsiteY91" fmla="*/ 2587924 h 4123736"/>
                <a:gd name="connsiteX92" fmla="*/ 1345721 w 2268748"/>
                <a:gd name="connsiteY92" fmla="*/ 2527539 h 4123736"/>
                <a:gd name="connsiteX93" fmla="*/ 1319842 w 2268748"/>
                <a:gd name="connsiteY93" fmla="*/ 2501660 h 4123736"/>
                <a:gd name="connsiteX94" fmla="*/ 1293963 w 2268748"/>
                <a:gd name="connsiteY94" fmla="*/ 2493034 h 4123736"/>
                <a:gd name="connsiteX95" fmla="*/ 1268083 w 2268748"/>
                <a:gd name="connsiteY95" fmla="*/ 2467154 h 4123736"/>
                <a:gd name="connsiteX96" fmla="*/ 1242204 w 2268748"/>
                <a:gd name="connsiteY96" fmla="*/ 2449902 h 4123736"/>
                <a:gd name="connsiteX97" fmla="*/ 1199072 w 2268748"/>
                <a:gd name="connsiteY97" fmla="*/ 2406769 h 4123736"/>
                <a:gd name="connsiteX98" fmla="*/ 1155940 w 2268748"/>
                <a:gd name="connsiteY98" fmla="*/ 2363637 h 4123736"/>
                <a:gd name="connsiteX99" fmla="*/ 1130061 w 2268748"/>
                <a:gd name="connsiteY99" fmla="*/ 2337758 h 4123736"/>
                <a:gd name="connsiteX100" fmla="*/ 1112808 w 2268748"/>
                <a:gd name="connsiteY100" fmla="*/ 2311879 h 4123736"/>
                <a:gd name="connsiteX101" fmla="*/ 1086929 w 2268748"/>
                <a:gd name="connsiteY101" fmla="*/ 2303252 h 4123736"/>
                <a:gd name="connsiteX102" fmla="*/ 1052423 w 2268748"/>
                <a:gd name="connsiteY102" fmla="*/ 2268747 h 4123736"/>
                <a:gd name="connsiteX103" fmla="*/ 1035170 w 2268748"/>
                <a:gd name="connsiteY103" fmla="*/ 2242868 h 4123736"/>
                <a:gd name="connsiteX104" fmla="*/ 1009291 w 2268748"/>
                <a:gd name="connsiteY104" fmla="*/ 2225615 h 4123736"/>
                <a:gd name="connsiteX105" fmla="*/ 974785 w 2268748"/>
                <a:gd name="connsiteY105" fmla="*/ 2165230 h 4123736"/>
                <a:gd name="connsiteX106" fmla="*/ 948906 w 2268748"/>
                <a:gd name="connsiteY106" fmla="*/ 2156603 h 4123736"/>
                <a:gd name="connsiteX107" fmla="*/ 888521 w 2268748"/>
                <a:gd name="connsiteY107" fmla="*/ 2078966 h 4123736"/>
                <a:gd name="connsiteX108" fmla="*/ 828136 w 2268748"/>
                <a:gd name="connsiteY108" fmla="*/ 2009954 h 4123736"/>
                <a:gd name="connsiteX109" fmla="*/ 793631 w 2268748"/>
                <a:gd name="connsiteY109" fmla="*/ 1958196 h 4123736"/>
                <a:gd name="connsiteX110" fmla="*/ 759125 w 2268748"/>
                <a:gd name="connsiteY110" fmla="*/ 1897811 h 4123736"/>
                <a:gd name="connsiteX111" fmla="*/ 733246 w 2268748"/>
                <a:gd name="connsiteY111" fmla="*/ 1880558 h 4123736"/>
                <a:gd name="connsiteX112" fmla="*/ 698740 w 2268748"/>
                <a:gd name="connsiteY112" fmla="*/ 1802920 h 4123736"/>
                <a:gd name="connsiteX113" fmla="*/ 672861 w 2268748"/>
                <a:gd name="connsiteY113" fmla="*/ 1785668 h 4123736"/>
                <a:gd name="connsiteX114" fmla="*/ 629729 w 2268748"/>
                <a:gd name="connsiteY114" fmla="*/ 1751162 h 4123736"/>
                <a:gd name="connsiteX115" fmla="*/ 603849 w 2268748"/>
                <a:gd name="connsiteY115" fmla="*/ 1725283 h 4123736"/>
                <a:gd name="connsiteX116" fmla="*/ 577970 w 2268748"/>
                <a:gd name="connsiteY116" fmla="*/ 1708030 h 4123736"/>
                <a:gd name="connsiteX117" fmla="*/ 560717 w 2268748"/>
                <a:gd name="connsiteY117" fmla="*/ 1682151 h 4123736"/>
                <a:gd name="connsiteX118" fmla="*/ 508959 w 2268748"/>
                <a:gd name="connsiteY118" fmla="*/ 1664898 h 4123736"/>
                <a:gd name="connsiteX119" fmla="*/ 483080 w 2268748"/>
                <a:gd name="connsiteY119" fmla="*/ 1656271 h 4123736"/>
                <a:gd name="connsiteX120" fmla="*/ 431321 w 2268748"/>
                <a:gd name="connsiteY120" fmla="*/ 1621766 h 4123736"/>
                <a:gd name="connsiteX121" fmla="*/ 405442 w 2268748"/>
                <a:gd name="connsiteY121" fmla="*/ 1613139 h 4123736"/>
                <a:gd name="connsiteX122" fmla="*/ 353683 w 2268748"/>
                <a:gd name="connsiteY122" fmla="*/ 1587260 h 4123736"/>
                <a:gd name="connsiteX123" fmla="*/ 276046 w 2268748"/>
                <a:gd name="connsiteY123" fmla="*/ 1552754 h 4123736"/>
                <a:gd name="connsiteX124" fmla="*/ 250166 w 2268748"/>
                <a:gd name="connsiteY124" fmla="*/ 1544128 h 4123736"/>
                <a:gd name="connsiteX125" fmla="*/ 207034 w 2268748"/>
                <a:gd name="connsiteY125" fmla="*/ 1500996 h 4123736"/>
                <a:gd name="connsiteX126" fmla="*/ 181155 w 2268748"/>
                <a:gd name="connsiteY126" fmla="*/ 1449237 h 4123736"/>
                <a:gd name="connsiteX127" fmla="*/ 207034 w 2268748"/>
                <a:gd name="connsiteY127" fmla="*/ 1242203 h 4123736"/>
                <a:gd name="connsiteX128" fmla="*/ 232914 w 2268748"/>
                <a:gd name="connsiteY128" fmla="*/ 1224951 h 4123736"/>
                <a:gd name="connsiteX129" fmla="*/ 267419 w 2268748"/>
                <a:gd name="connsiteY129" fmla="*/ 1181818 h 4123736"/>
                <a:gd name="connsiteX130" fmla="*/ 327804 w 2268748"/>
                <a:gd name="connsiteY130" fmla="*/ 1121434 h 4123736"/>
                <a:gd name="connsiteX131" fmla="*/ 362310 w 2268748"/>
                <a:gd name="connsiteY131" fmla="*/ 1069675 h 4123736"/>
                <a:gd name="connsiteX132" fmla="*/ 379563 w 2268748"/>
                <a:gd name="connsiteY132" fmla="*/ 1043796 h 4123736"/>
                <a:gd name="connsiteX133" fmla="*/ 405442 w 2268748"/>
                <a:gd name="connsiteY133" fmla="*/ 992037 h 4123736"/>
                <a:gd name="connsiteX134" fmla="*/ 431321 w 2268748"/>
                <a:gd name="connsiteY134" fmla="*/ 914400 h 4123736"/>
                <a:gd name="connsiteX135" fmla="*/ 439948 w 2268748"/>
                <a:gd name="connsiteY135" fmla="*/ 888520 h 4123736"/>
                <a:gd name="connsiteX136" fmla="*/ 465827 w 2268748"/>
                <a:gd name="connsiteY136" fmla="*/ 871268 h 4123736"/>
                <a:gd name="connsiteX137" fmla="*/ 491706 w 2268748"/>
                <a:gd name="connsiteY137" fmla="*/ 819509 h 4123736"/>
                <a:gd name="connsiteX138" fmla="*/ 508959 w 2268748"/>
                <a:gd name="connsiteY138" fmla="*/ 767751 h 4123736"/>
                <a:gd name="connsiteX139" fmla="*/ 543465 w 2268748"/>
                <a:gd name="connsiteY139" fmla="*/ 715992 h 4123736"/>
                <a:gd name="connsiteX140" fmla="*/ 552091 w 2268748"/>
                <a:gd name="connsiteY140" fmla="*/ 638354 h 4123736"/>
                <a:gd name="connsiteX141" fmla="*/ 569344 w 2268748"/>
                <a:gd name="connsiteY141" fmla="*/ 586596 h 4123736"/>
                <a:gd name="connsiteX142" fmla="*/ 586597 w 2268748"/>
                <a:gd name="connsiteY142" fmla="*/ 534837 h 4123736"/>
                <a:gd name="connsiteX143" fmla="*/ 621102 w 2268748"/>
                <a:gd name="connsiteY143" fmla="*/ 483079 h 4123736"/>
                <a:gd name="connsiteX144" fmla="*/ 629729 w 2268748"/>
                <a:gd name="connsiteY144" fmla="*/ 457200 h 4123736"/>
                <a:gd name="connsiteX145" fmla="*/ 612476 w 2268748"/>
                <a:gd name="connsiteY145" fmla="*/ 215660 h 4123736"/>
                <a:gd name="connsiteX146" fmla="*/ 595223 w 2268748"/>
                <a:gd name="connsiteY146" fmla="*/ 163902 h 4123736"/>
                <a:gd name="connsiteX147" fmla="*/ 560717 w 2268748"/>
                <a:gd name="connsiteY147" fmla="*/ 112143 h 4123736"/>
                <a:gd name="connsiteX148" fmla="*/ 543465 w 2268748"/>
                <a:gd name="connsiteY148" fmla="*/ 86264 h 4123736"/>
                <a:gd name="connsiteX149" fmla="*/ 526212 w 2268748"/>
                <a:gd name="connsiteY149" fmla="*/ 25879 h 4123736"/>
                <a:gd name="connsiteX150" fmla="*/ 517585 w 2268748"/>
                <a:gd name="connsiteY150" fmla="*/ 0 h 4123736"/>
                <a:gd name="connsiteX151" fmla="*/ 483080 w 2268748"/>
                <a:gd name="connsiteY151" fmla="*/ 34505 h 4123736"/>
                <a:gd name="connsiteX152" fmla="*/ 457200 w 2268748"/>
                <a:gd name="connsiteY152" fmla="*/ 43132 h 4123736"/>
                <a:gd name="connsiteX153" fmla="*/ 379563 w 2268748"/>
                <a:gd name="connsiteY153" fmla="*/ 120769 h 4123736"/>
                <a:gd name="connsiteX154" fmla="*/ 362310 w 2268748"/>
                <a:gd name="connsiteY154" fmla="*/ 146649 h 4123736"/>
                <a:gd name="connsiteX155" fmla="*/ 336431 w 2268748"/>
                <a:gd name="connsiteY155" fmla="*/ 155275 h 4123736"/>
                <a:gd name="connsiteX156" fmla="*/ 293299 w 2268748"/>
                <a:gd name="connsiteY156" fmla="*/ 207034 h 4123736"/>
                <a:gd name="connsiteX157" fmla="*/ 241540 w 2268748"/>
                <a:gd name="connsiteY157" fmla="*/ 224286 h 4123736"/>
                <a:gd name="connsiteX158" fmla="*/ 146649 w 2268748"/>
                <a:gd name="connsiteY158" fmla="*/ 241539 h 4123736"/>
                <a:gd name="connsiteX159" fmla="*/ 69012 w 2268748"/>
                <a:gd name="connsiteY159" fmla="*/ 267418 h 4123736"/>
                <a:gd name="connsiteX160" fmla="*/ 17253 w 2268748"/>
                <a:gd name="connsiteY160" fmla="*/ 284671 h 4123736"/>
                <a:gd name="connsiteX161" fmla="*/ 0 w 2268748"/>
                <a:gd name="connsiteY161" fmla="*/ 267418 h 4123736"/>
                <a:gd name="connsiteX0" fmla="*/ 0 w 2268748"/>
                <a:gd name="connsiteY0" fmla="*/ 267418 h 4123736"/>
                <a:gd name="connsiteX1" fmla="*/ 0 w 2268748"/>
                <a:gd name="connsiteY1" fmla="*/ 267418 h 4123736"/>
                <a:gd name="connsiteX2" fmla="*/ 8627 w 2268748"/>
                <a:gd name="connsiteY2" fmla="*/ 388188 h 4123736"/>
                <a:gd name="connsiteX3" fmla="*/ 17253 w 2268748"/>
                <a:gd name="connsiteY3" fmla="*/ 422694 h 4123736"/>
                <a:gd name="connsiteX4" fmla="*/ 34506 w 2268748"/>
                <a:gd name="connsiteY4" fmla="*/ 569343 h 4123736"/>
                <a:gd name="connsiteX5" fmla="*/ 43133 w 2268748"/>
                <a:gd name="connsiteY5" fmla="*/ 1345720 h 4123736"/>
                <a:gd name="connsiteX6" fmla="*/ 51759 w 2268748"/>
                <a:gd name="connsiteY6" fmla="*/ 1708030 h 4123736"/>
                <a:gd name="connsiteX7" fmla="*/ 69012 w 2268748"/>
                <a:gd name="connsiteY7" fmla="*/ 1854679 h 4123736"/>
                <a:gd name="connsiteX8" fmla="*/ 77638 w 2268748"/>
                <a:gd name="connsiteY8" fmla="*/ 2001328 h 4123736"/>
                <a:gd name="connsiteX9" fmla="*/ 94891 w 2268748"/>
                <a:gd name="connsiteY9" fmla="*/ 2104845 h 4123736"/>
                <a:gd name="connsiteX10" fmla="*/ 112144 w 2268748"/>
                <a:gd name="connsiteY10" fmla="*/ 2156603 h 4123736"/>
                <a:gd name="connsiteX11" fmla="*/ 112144 w 2268748"/>
                <a:gd name="connsiteY11" fmla="*/ 2268747 h 4123736"/>
                <a:gd name="connsiteX12" fmla="*/ 120770 w 2268748"/>
                <a:gd name="connsiteY12" fmla="*/ 2355011 h 4123736"/>
                <a:gd name="connsiteX13" fmla="*/ 138023 w 2268748"/>
                <a:gd name="connsiteY13" fmla="*/ 2406769 h 4123736"/>
                <a:gd name="connsiteX14" fmla="*/ 146649 w 2268748"/>
                <a:gd name="connsiteY14" fmla="*/ 2631056 h 4123736"/>
                <a:gd name="connsiteX15" fmla="*/ 129397 w 2268748"/>
                <a:gd name="connsiteY15" fmla="*/ 2803585 h 4123736"/>
                <a:gd name="connsiteX16" fmla="*/ 112144 w 2268748"/>
                <a:gd name="connsiteY16" fmla="*/ 2889849 h 4123736"/>
                <a:gd name="connsiteX17" fmla="*/ 94891 w 2268748"/>
                <a:gd name="connsiteY17" fmla="*/ 2958860 h 4123736"/>
                <a:gd name="connsiteX18" fmla="*/ 77638 w 2268748"/>
                <a:gd name="connsiteY18" fmla="*/ 2984739 h 4123736"/>
                <a:gd name="connsiteX19" fmla="*/ 69012 w 2268748"/>
                <a:gd name="connsiteY19" fmla="*/ 3131388 h 4123736"/>
                <a:gd name="connsiteX20" fmla="*/ 77638 w 2268748"/>
                <a:gd name="connsiteY20" fmla="*/ 3174520 h 4123736"/>
                <a:gd name="connsiteX21" fmla="*/ 112144 w 2268748"/>
                <a:gd name="connsiteY21" fmla="*/ 3226279 h 4123736"/>
                <a:gd name="connsiteX22" fmla="*/ 129397 w 2268748"/>
                <a:gd name="connsiteY22" fmla="*/ 3252158 h 4123736"/>
                <a:gd name="connsiteX23" fmla="*/ 181155 w 2268748"/>
                <a:gd name="connsiteY23" fmla="*/ 3407434 h 4123736"/>
                <a:gd name="connsiteX24" fmla="*/ 198408 w 2268748"/>
                <a:gd name="connsiteY24" fmla="*/ 3459192 h 4123736"/>
                <a:gd name="connsiteX25" fmla="*/ 207034 w 2268748"/>
                <a:gd name="connsiteY25" fmla="*/ 3485071 h 4123736"/>
                <a:gd name="connsiteX26" fmla="*/ 224287 w 2268748"/>
                <a:gd name="connsiteY26" fmla="*/ 3709358 h 4123736"/>
                <a:gd name="connsiteX27" fmla="*/ 232914 w 2268748"/>
                <a:gd name="connsiteY27" fmla="*/ 3821502 h 4123736"/>
                <a:gd name="connsiteX28" fmla="*/ 241540 w 2268748"/>
                <a:gd name="connsiteY28" fmla="*/ 3968151 h 4123736"/>
                <a:gd name="connsiteX29" fmla="*/ 207034 w 2268748"/>
                <a:gd name="connsiteY29" fmla="*/ 4088920 h 4123736"/>
                <a:gd name="connsiteX30" fmla="*/ 181155 w 2268748"/>
                <a:gd name="connsiteY30" fmla="*/ 4106173 h 4123736"/>
                <a:gd name="connsiteX31" fmla="*/ 207034 w 2268748"/>
                <a:gd name="connsiteY31" fmla="*/ 4123426 h 4123736"/>
                <a:gd name="connsiteX32" fmla="*/ 276046 w 2268748"/>
                <a:gd name="connsiteY32" fmla="*/ 4114800 h 4123736"/>
                <a:gd name="connsiteX33" fmla="*/ 465827 w 2268748"/>
                <a:gd name="connsiteY33" fmla="*/ 4106173 h 4123736"/>
                <a:gd name="connsiteX34" fmla="*/ 552091 w 2268748"/>
                <a:gd name="connsiteY34" fmla="*/ 4097547 h 4123736"/>
                <a:gd name="connsiteX35" fmla="*/ 586597 w 2268748"/>
                <a:gd name="connsiteY35" fmla="*/ 4080294 h 4123736"/>
                <a:gd name="connsiteX36" fmla="*/ 646982 w 2268748"/>
                <a:gd name="connsiteY36" fmla="*/ 4071668 h 4123736"/>
                <a:gd name="connsiteX37" fmla="*/ 690114 w 2268748"/>
                <a:gd name="connsiteY37" fmla="*/ 4063041 h 4123736"/>
                <a:gd name="connsiteX38" fmla="*/ 905774 w 2268748"/>
                <a:gd name="connsiteY38" fmla="*/ 4054415 h 4123736"/>
                <a:gd name="connsiteX39" fmla="*/ 940280 w 2268748"/>
                <a:gd name="connsiteY39" fmla="*/ 4045788 h 4123736"/>
                <a:gd name="connsiteX40" fmla="*/ 1000665 w 2268748"/>
                <a:gd name="connsiteY40" fmla="*/ 4028535 h 4123736"/>
                <a:gd name="connsiteX41" fmla="*/ 1026544 w 2268748"/>
                <a:gd name="connsiteY41" fmla="*/ 4011283 h 4123736"/>
                <a:gd name="connsiteX42" fmla="*/ 1147314 w 2268748"/>
                <a:gd name="connsiteY42" fmla="*/ 3985403 h 4123736"/>
                <a:gd name="connsiteX43" fmla="*/ 1268083 w 2268748"/>
                <a:gd name="connsiteY43" fmla="*/ 3925018 h 4123736"/>
                <a:gd name="connsiteX44" fmla="*/ 1328468 w 2268748"/>
                <a:gd name="connsiteY44" fmla="*/ 3890513 h 4123736"/>
                <a:gd name="connsiteX45" fmla="*/ 1362974 w 2268748"/>
                <a:gd name="connsiteY45" fmla="*/ 3881886 h 4123736"/>
                <a:gd name="connsiteX46" fmla="*/ 1388853 w 2268748"/>
                <a:gd name="connsiteY46" fmla="*/ 3873260 h 4123736"/>
                <a:gd name="connsiteX47" fmla="*/ 1518249 w 2268748"/>
                <a:gd name="connsiteY47" fmla="*/ 3856007 h 4123736"/>
                <a:gd name="connsiteX48" fmla="*/ 1570008 w 2268748"/>
                <a:gd name="connsiteY48" fmla="*/ 3847381 h 4123736"/>
                <a:gd name="connsiteX49" fmla="*/ 1647646 w 2268748"/>
                <a:gd name="connsiteY49" fmla="*/ 3830128 h 4123736"/>
                <a:gd name="connsiteX50" fmla="*/ 1716657 w 2268748"/>
                <a:gd name="connsiteY50" fmla="*/ 3812875 h 4123736"/>
                <a:gd name="connsiteX51" fmla="*/ 1751163 w 2268748"/>
                <a:gd name="connsiteY51" fmla="*/ 3804249 h 4123736"/>
                <a:gd name="connsiteX52" fmla="*/ 1802921 w 2268748"/>
                <a:gd name="connsiteY52" fmla="*/ 3795622 h 4123736"/>
                <a:gd name="connsiteX53" fmla="*/ 1854680 w 2268748"/>
                <a:gd name="connsiteY53" fmla="*/ 3778369 h 4123736"/>
                <a:gd name="connsiteX54" fmla="*/ 1880559 w 2268748"/>
                <a:gd name="connsiteY54" fmla="*/ 3769743 h 4123736"/>
                <a:gd name="connsiteX55" fmla="*/ 1932317 w 2268748"/>
                <a:gd name="connsiteY55" fmla="*/ 3761117 h 4123736"/>
                <a:gd name="connsiteX56" fmla="*/ 1958197 w 2268748"/>
                <a:gd name="connsiteY56" fmla="*/ 3752490 h 4123736"/>
                <a:gd name="connsiteX57" fmla="*/ 2018582 w 2268748"/>
                <a:gd name="connsiteY57" fmla="*/ 3735237 h 4123736"/>
                <a:gd name="connsiteX58" fmla="*/ 2044461 w 2268748"/>
                <a:gd name="connsiteY58" fmla="*/ 3717985 h 4123736"/>
                <a:gd name="connsiteX59" fmla="*/ 2139351 w 2268748"/>
                <a:gd name="connsiteY59" fmla="*/ 3692105 h 4123736"/>
                <a:gd name="connsiteX60" fmla="*/ 2191110 w 2268748"/>
                <a:gd name="connsiteY60" fmla="*/ 3666226 h 4123736"/>
                <a:gd name="connsiteX61" fmla="*/ 2216989 w 2268748"/>
                <a:gd name="connsiteY61" fmla="*/ 3648973 h 4123736"/>
                <a:gd name="connsiteX62" fmla="*/ 2268748 w 2268748"/>
                <a:gd name="connsiteY62" fmla="*/ 3631720 h 4123736"/>
                <a:gd name="connsiteX63" fmla="*/ 2260121 w 2268748"/>
                <a:gd name="connsiteY63" fmla="*/ 3605841 h 4123736"/>
                <a:gd name="connsiteX64" fmla="*/ 2242868 w 2268748"/>
                <a:gd name="connsiteY64" fmla="*/ 3579962 h 4123736"/>
                <a:gd name="connsiteX65" fmla="*/ 2199736 w 2268748"/>
                <a:gd name="connsiteY65" fmla="*/ 3510951 h 4123736"/>
                <a:gd name="connsiteX66" fmla="*/ 2182483 w 2268748"/>
                <a:gd name="connsiteY66" fmla="*/ 3485071 h 4123736"/>
                <a:gd name="connsiteX67" fmla="*/ 2130725 w 2268748"/>
                <a:gd name="connsiteY67" fmla="*/ 3441939 h 4123736"/>
                <a:gd name="connsiteX68" fmla="*/ 2061714 w 2268748"/>
                <a:gd name="connsiteY68" fmla="*/ 3364302 h 4123736"/>
                <a:gd name="connsiteX69" fmla="*/ 2009955 w 2268748"/>
                <a:gd name="connsiteY69" fmla="*/ 3329796 h 4123736"/>
                <a:gd name="connsiteX70" fmla="*/ 1992702 w 2268748"/>
                <a:gd name="connsiteY70" fmla="*/ 3303917 h 4123736"/>
                <a:gd name="connsiteX71" fmla="*/ 1966823 w 2268748"/>
                <a:gd name="connsiteY71" fmla="*/ 3286664 h 4123736"/>
                <a:gd name="connsiteX72" fmla="*/ 1932317 w 2268748"/>
                <a:gd name="connsiteY72" fmla="*/ 3252158 h 4123736"/>
                <a:gd name="connsiteX73" fmla="*/ 1906438 w 2268748"/>
                <a:gd name="connsiteY73" fmla="*/ 3226279 h 4123736"/>
                <a:gd name="connsiteX74" fmla="*/ 1854680 w 2268748"/>
                <a:gd name="connsiteY74" fmla="*/ 3209026 h 4123736"/>
                <a:gd name="connsiteX75" fmla="*/ 1828800 w 2268748"/>
                <a:gd name="connsiteY75" fmla="*/ 3191773 h 4123736"/>
                <a:gd name="connsiteX76" fmla="*/ 1820174 w 2268748"/>
                <a:gd name="connsiteY76" fmla="*/ 3165894 h 4123736"/>
                <a:gd name="connsiteX77" fmla="*/ 1768416 w 2268748"/>
                <a:gd name="connsiteY77" fmla="*/ 3131388 h 4123736"/>
                <a:gd name="connsiteX78" fmla="*/ 1751163 w 2268748"/>
                <a:gd name="connsiteY78" fmla="*/ 3105509 h 4123736"/>
                <a:gd name="connsiteX79" fmla="*/ 1699404 w 2268748"/>
                <a:gd name="connsiteY79" fmla="*/ 3088256 h 4123736"/>
                <a:gd name="connsiteX80" fmla="*/ 1647646 w 2268748"/>
                <a:gd name="connsiteY80" fmla="*/ 3105509 h 4123736"/>
                <a:gd name="connsiteX81" fmla="*/ 1578634 w 2268748"/>
                <a:gd name="connsiteY81" fmla="*/ 3027871 h 4123736"/>
                <a:gd name="connsiteX82" fmla="*/ 1561382 w 2268748"/>
                <a:gd name="connsiteY82" fmla="*/ 2976113 h 4123736"/>
                <a:gd name="connsiteX83" fmla="*/ 1552755 w 2268748"/>
                <a:gd name="connsiteY83" fmla="*/ 2950234 h 4123736"/>
                <a:gd name="connsiteX84" fmla="*/ 1518249 w 2268748"/>
                <a:gd name="connsiteY84" fmla="*/ 2898475 h 4123736"/>
                <a:gd name="connsiteX85" fmla="*/ 1492370 w 2268748"/>
                <a:gd name="connsiteY85" fmla="*/ 2803585 h 4123736"/>
                <a:gd name="connsiteX86" fmla="*/ 1475117 w 2268748"/>
                <a:gd name="connsiteY86" fmla="*/ 2777705 h 4123736"/>
                <a:gd name="connsiteX87" fmla="*/ 1449238 w 2268748"/>
                <a:gd name="connsiteY87" fmla="*/ 2751826 h 4123736"/>
                <a:gd name="connsiteX88" fmla="*/ 1406106 w 2268748"/>
                <a:gd name="connsiteY88" fmla="*/ 2674188 h 4123736"/>
                <a:gd name="connsiteX89" fmla="*/ 1380227 w 2268748"/>
                <a:gd name="connsiteY89" fmla="*/ 2656935 h 4123736"/>
                <a:gd name="connsiteX90" fmla="*/ 1362974 w 2268748"/>
                <a:gd name="connsiteY90" fmla="*/ 2587924 h 4123736"/>
                <a:gd name="connsiteX91" fmla="*/ 1345721 w 2268748"/>
                <a:gd name="connsiteY91" fmla="*/ 2527539 h 4123736"/>
                <a:gd name="connsiteX92" fmla="*/ 1319842 w 2268748"/>
                <a:gd name="connsiteY92" fmla="*/ 2501660 h 4123736"/>
                <a:gd name="connsiteX93" fmla="*/ 1293963 w 2268748"/>
                <a:gd name="connsiteY93" fmla="*/ 2493034 h 4123736"/>
                <a:gd name="connsiteX94" fmla="*/ 1268083 w 2268748"/>
                <a:gd name="connsiteY94" fmla="*/ 2467154 h 4123736"/>
                <a:gd name="connsiteX95" fmla="*/ 1242204 w 2268748"/>
                <a:gd name="connsiteY95" fmla="*/ 2449902 h 4123736"/>
                <a:gd name="connsiteX96" fmla="*/ 1199072 w 2268748"/>
                <a:gd name="connsiteY96" fmla="*/ 2406769 h 4123736"/>
                <a:gd name="connsiteX97" fmla="*/ 1155940 w 2268748"/>
                <a:gd name="connsiteY97" fmla="*/ 2363637 h 4123736"/>
                <a:gd name="connsiteX98" fmla="*/ 1130061 w 2268748"/>
                <a:gd name="connsiteY98" fmla="*/ 2337758 h 4123736"/>
                <a:gd name="connsiteX99" fmla="*/ 1112808 w 2268748"/>
                <a:gd name="connsiteY99" fmla="*/ 2311879 h 4123736"/>
                <a:gd name="connsiteX100" fmla="*/ 1086929 w 2268748"/>
                <a:gd name="connsiteY100" fmla="*/ 2303252 h 4123736"/>
                <a:gd name="connsiteX101" fmla="*/ 1052423 w 2268748"/>
                <a:gd name="connsiteY101" fmla="*/ 2268747 h 4123736"/>
                <a:gd name="connsiteX102" fmla="*/ 1035170 w 2268748"/>
                <a:gd name="connsiteY102" fmla="*/ 2242868 h 4123736"/>
                <a:gd name="connsiteX103" fmla="*/ 1009291 w 2268748"/>
                <a:gd name="connsiteY103" fmla="*/ 2225615 h 4123736"/>
                <a:gd name="connsiteX104" fmla="*/ 974785 w 2268748"/>
                <a:gd name="connsiteY104" fmla="*/ 2165230 h 4123736"/>
                <a:gd name="connsiteX105" fmla="*/ 948906 w 2268748"/>
                <a:gd name="connsiteY105" fmla="*/ 2156603 h 4123736"/>
                <a:gd name="connsiteX106" fmla="*/ 888521 w 2268748"/>
                <a:gd name="connsiteY106" fmla="*/ 2078966 h 4123736"/>
                <a:gd name="connsiteX107" fmla="*/ 828136 w 2268748"/>
                <a:gd name="connsiteY107" fmla="*/ 2009954 h 4123736"/>
                <a:gd name="connsiteX108" fmla="*/ 793631 w 2268748"/>
                <a:gd name="connsiteY108" fmla="*/ 1958196 h 4123736"/>
                <a:gd name="connsiteX109" fmla="*/ 759125 w 2268748"/>
                <a:gd name="connsiteY109" fmla="*/ 1897811 h 4123736"/>
                <a:gd name="connsiteX110" fmla="*/ 733246 w 2268748"/>
                <a:gd name="connsiteY110" fmla="*/ 1880558 h 4123736"/>
                <a:gd name="connsiteX111" fmla="*/ 698740 w 2268748"/>
                <a:gd name="connsiteY111" fmla="*/ 1802920 h 4123736"/>
                <a:gd name="connsiteX112" fmla="*/ 672861 w 2268748"/>
                <a:gd name="connsiteY112" fmla="*/ 1785668 h 4123736"/>
                <a:gd name="connsiteX113" fmla="*/ 629729 w 2268748"/>
                <a:gd name="connsiteY113" fmla="*/ 1751162 h 4123736"/>
                <a:gd name="connsiteX114" fmla="*/ 603849 w 2268748"/>
                <a:gd name="connsiteY114" fmla="*/ 1725283 h 4123736"/>
                <a:gd name="connsiteX115" fmla="*/ 577970 w 2268748"/>
                <a:gd name="connsiteY115" fmla="*/ 1708030 h 4123736"/>
                <a:gd name="connsiteX116" fmla="*/ 560717 w 2268748"/>
                <a:gd name="connsiteY116" fmla="*/ 1682151 h 4123736"/>
                <a:gd name="connsiteX117" fmla="*/ 508959 w 2268748"/>
                <a:gd name="connsiteY117" fmla="*/ 1664898 h 4123736"/>
                <a:gd name="connsiteX118" fmla="*/ 483080 w 2268748"/>
                <a:gd name="connsiteY118" fmla="*/ 1656271 h 4123736"/>
                <a:gd name="connsiteX119" fmla="*/ 431321 w 2268748"/>
                <a:gd name="connsiteY119" fmla="*/ 1621766 h 4123736"/>
                <a:gd name="connsiteX120" fmla="*/ 405442 w 2268748"/>
                <a:gd name="connsiteY120" fmla="*/ 1613139 h 4123736"/>
                <a:gd name="connsiteX121" fmla="*/ 353683 w 2268748"/>
                <a:gd name="connsiteY121" fmla="*/ 1587260 h 4123736"/>
                <a:gd name="connsiteX122" fmla="*/ 276046 w 2268748"/>
                <a:gd name="connsiteY122" fmla="*/ 1552754 h 4123736"/>
                <a:gd name="connsiteX123" fmla="*/ 250166 w 2268748"/>
                <a:gd name="connsiteY123" fmla="*/ 1544128 h 4123736"/>
                <a:gd name="connsiteX124" fmla="*/ 207034 w 2268748"/>
                <a:gd name="connsiteY124" fmla="*/ 1500996 h 4123736"/>
                <a:gd name="connsiteX125" fmla="*/ 181155 w 2268748"/>
                <a:gd name="connsiteY125" fmla="*/ 1449237 h 4123736"/>
                <a:gd name="connsiteX126" fmla="*/ 207034 w 2268748"/>
                <a:gd name="connsiteY126" fmla="*/ 1242203 h 4123736"/>
                <a:gd name="connsiteX127" fmla="*/ 232914 w 2268748"/>
                <a:gd name="connsiteY127" fmla="*/ 1224951 h 4123736"/>
                <a:gd name="connsiteX128" fmla="*/ 267419 w 2268748"/>
                <a:gd name="connsiteY128" fmla="*/ 1181818 h 4123736"/>
                <a:gd name="connsiteX129" fmla="*/ 327804 w 2268748"/>
                <a:gd name="connsiteY129" fmla="*/ 1121434 h 4123736"/>
                <a:gd name="connsiteX130" fmla="*/ 362310 w 2268748"/>
                <a:gd name="connsiteY130" fmla="*/ 1069675 h 4123736"/>
                <a:gd name="connsiteX131" fmla="*/ 379563 w 2268748"/>
                <a:gd name="connsiteY131" fmla="*/ 1043796 h 4123736"/>
                <a:gd name="connsiteX132" fmla="*/ 405442 w 2268748"/>
                <a:gd name="connsiteY132" fmla="*/ 992037 h 4123736"/>
                <a:gd name="connsiteX133" fmla="*/ 431321 w 2268748"/>
                <a:gd name="connsiteY133" fmla="*/ 914400 h 4123736"/>
                <a:gd name="connsiteX134" fmla="*/ 439948 w 2268748"/>
                <a:gd name="connsiteY134" fmla="*/ 888520 h 4123736"/>
                <a:gd name="connsiteX135" fmla="*/ 465827 w 2268748"/>
                <a:gd name="connsiteY135" fmla="*/ 871268 h 4123736"/>
                <a:gd name="connsiteX136" fmla="*/ 491706 w 2268748"/>
                <a:gd name="connsiteY136" fmla="*/ 819509 h 4123736"/>
                <a:gd name="connsiteX137" fmla="*/ 508959 w 2268748"/>
                <a:gd name="connsiteY137" fmla="*/ 767751 h 4123736"/>
                <a:gd name="connsiteX138" fmla="*/ 543465 w 2268748"/>
                <a:gd name="connsiteY138" fmla="*/ 715992 h 4123736"/>
                <a:gd name="connsiteX139" fmla="*/ 552091 w 2268748"/>
                <a:gd name="connsiteY139" fmla="*/ 638354 h 4123736"/>
                <a:gd name="connsiteX140" fmla="*/ 569344 w 2268748"/>
                <a:gd name="connsiteY140" fmla="*/ 586596 h 4123736"/>
                <a:gd name="connsiteX141" fmla="*/ 586597 w 2268748"/>
                <a:gd name="connsiteY141" fmla="*/ 534837 h 4123736"/>
                <a:gd name="connsiteX142" fmla="*/ 621102 w 2268748"/>
                <a:gd name="connsiteY142" fmla="*/ 483079 h 4123736"/>
                <a:gd name="connsiteX143" fmla="*/ 629729 w 2268748"/>
                <a:gd name="connsiteY143" fmla="*/ 457200 h 4123736"/>
                <a:gd name="connsiteX144" fmla="*/ 612476 w 2268748"/>
                <a:gd name="connsiteY144" fmla="*/ 215660 h 4123736"/>
                <a:gd name="connsiteX145" fmla="*/ 595223 w 2268748"/>
                <a:gd name="connsiteY145" fmla="*/ 163902 h 4123736"/>
                <a:gd name="connsiteX146" fmla="*/ 560717 w 2268748"/>
                <a:gd name="connsiteY146" fmla="*/ 112143 h 4123736"/>
                <a:gd name="connsiteX147" fmla="*/ 543465 w 2268748"/>
                <a:gd name="connsiteY147" fmla="*/ 86264 h 4123736"/>
                <a:gd name="connsiteX148" fmla="*/ 526212 w 2268748"/>
                <a:gd name="connsiteY148" fmla="*/ 25879 h 4123736"/>
                <a:gd name="connsiteX149" fmla="*/ 517585 w 2268748"/>
                <a:gd name="connsiteY149" fmla="*/ 0 h 4123736"/>
                <a:gd name="connsiteX150" fmla="*/ 483080 w 2268748"/>
                <a:gd name="connsiteY150" fmla="*/ 34505 h 4123736"/>
                <a:gd name="connsiteX151" fmla="*/ 457200 w 2268748"/>
                <a:gd name="connsiteY151" fmla="*/ 43132 h 4123736"/>
                <a:gd name="connsiteX152" fmla="*/ 379563 w 2268748"/>
                <a:gd name="connsiteY152" fmla="*/ 120769 h 4123736"/>
                <a:gd name="connsiteX153" fmla="*/ 362310 w 2268748"/>
                <a:gd name="connsiteY153" fmla="*/ 146649 h 4123736"/>
                <a:gd name="connsiteX154" fmla="*/ 336431 w 2268748"/>
                <a:gd name="connsiteY154" fmla="*/ 155275 h 4123736"/>
                <a:gd name="connsiteX155" fmla="*/ 293299 w 2268748"/>
                <a:gd name="connsiteY155" fmla="*/ 207034 h 4123736"/>
                <a:gd name="connsiteX156" fmla="*/ 241540 w 2268748"/>
                <a:gd name="connsiteY156" fmla="*/ 224286 h 4123736"/>
                <a:gd name="connsiteX157" fmla="*/ 146649 w 2268748"/>
                <a:gd name="connsiteY157" fmla="*/ 241539 h 4123736"/>
                <a:gd name="connsiteX158" fmla="*/ 69012 w 2268748"/>
                <a:gd name="connsiteY158" fmla="*/ 267418 h 4123736"/>
                <a:gd name="connsiteX159" fmla="*/ 17253 w 2268748"/>
                <a:gd name="connsiteY159" fmla="*/ 284671 h 4123736"/>
                <a:gd name="connsiteX160" fmla="*/ 0 w 2268748"/>
                <a:gd name="connsiteY160" fmla="*/ 267418 h 4123736"/>
                <a:gd name="connsiteX0" fmla="*/ 0 w 2268748"/>
                <a:gd name="connsiteY0" fmla="*/ 267418 h 4123736"/>
                <a:gd name="connsiteX1" fmla="*/ 0 w 2268748"/>
                <a:gd name="connsiteY1" fmla="*/ 267418 h 4123736"/>
                <a:gd name="connsiteX2" fmla="*/ 8627 w 2268748"/>
                <a:gd name="connsiteY2" fmla="*/ 388188 h 4123736"/>
                <a:gd name="connsiteX3" fmla="*/ 17253 w 2268748"/>
                <a:gd name="connsiteY3" fmla="*/ 422694 h 4123736"/>
                <a:gd name="connsiteX4" fmla="*/ 34506 w 2268748"/>
                <a:gd name="connsiteY4" fmla="*/ 569343 h 4123736"/>
                <a:gd name="connsiteX5" fmla="*/ 43133 w 2268748"/>
                <a:gd name="connsiteY5" fmla="*/ 1345720 h 4123736"/>
                <a:gd name="connsiteX6" fmla="*/ 51759 w 2268748"/>
                <a:gd name="connsiteY6" fmla="*/ 1708030 h 4123736"/>
                <a:gd name="connsiteX7" fmla="*/ 69012 w 2268748"/>
                <a:gd name="connsiteY7" fmla="*/ 1854679 h 4123736"/>
                <a:gd name="connsiteX8" fmla="*/ 77638 w 2268748"/>
                <a:gd name="connsiteY8" fmla="*/ 2001328 h 4123736"/>
                <a:gd name="connsiteX9" fmla="*/ 94891 w 2268748"/>
                <a:gd name="connsiteY9" fmla="*/ 2104845 h 4123736"/>
                <a:gd name="connsiteX10" fmla="*/ 112144 w 2268748"/>
                <a:gd name="connsiteY10" fmla="*/ 2156603 h 4123736"/>
                <a:gd name="connsiteX11" fmla="*/ 112144 w 2268748"/>
                <a:gd name="connsiteY11" fmla="*/ 2268747 h 4123736"/>
                <a:gd name="connsiteX12" fmla="*/ 120770 w 2268748"/>
                <a:gd name="connsiteY12" fmla="*/ 2355011 h 4123736"/>
                <a:gd name="connsiteX13" fmla="*/ 138023 w 2268748"/>
                <a:gd name="connsiteY13" fmla="*/ 2406769 h 4123736"/>
                <a:gd name="connsiteX14" fmla="*/ 146649 w 2268748"/>
                <a:gd name="connsiteY14" fmla="*/ 2631056 h 4123736"/>
                <a:gd name="connsiteX15" fmla="*/ 129397 w 2268748"/>
                <a:gd name="connsiteY15" fmla="*/ 2803585 h 4123736"/>
                <a:gd name="connsiteX16" fmla="*/ 112144 w 2268748"/>
                <a:gd name="connsiteY16" fmla="*/ 2889849 h 4123736"/>
                <a:gd name="connsiteX17" fmla="*/ 94891 w 2268748"/>
                <a:gd name="connsiteY17" fmla="*/ 2958860 h 4123736"/>
                <a:gd name="connsiteX18" fmla="*/ 77638 w 2268748"/>
                <a:gd name="connsiteY18" fmla="*/ 2984739 h 4123736"/>
                <a:gd name="connsiteX19" fmla="*/ 77638 w 2268748"/>
                <a:gd name="connsiteY19" fmla="*/ 3174520 h 4123736"/>
                <a:gd name="connsiteX20" fmla="*/ 112144 w 2268748"/>
                <a:gd name="connsiteY20" fmla="*/ 3226279 h 4123736"/>
                <a:gd name="connsiteX21" fmla="*/ 129397 w 2268748"/>
                <a:gd name="connsiteY21" fmla="*/ 3252158 h 4123736"/>
                <a:gd name="connsiteX22" fmla="*/ 181155 w 2268748"/>
                <a:gd name="connsiteY22" fmla="*/ 3407434 h 4123736"/>
                <a:gd name="connsiteX23" fmla="*/ 198408 w 2268748"/>
                <a:gd name="connsiteY23" fmla="*/ 3459192 h 4123736"/>
                <a:gd name="connsiteX24" fmla="*/ 207034 w 2268748"/>
                <a:gd name="connsiteY24" fmla="*/ 3485071 h 4123736"/>
                <a:gd name="connsiteX25" fmla="*/ 224287 w 2268748"/>
                <a:gd name="connsiteY25" fmla="*/ 3709358 h 4123736"/>
                <a:gd name="connsiteX26" fmla="*/ 232914 w 2268748"/>
                <a:gd name="connsiteY26" fmla="*/ 3821502 h 4123736"/>
                <a:gd name="connsiteX27" fmla="*/ 241540 w 2268748"/>
                <a:gd name="connsiteY27" fmla="*/ 3968151 h 4123736"/>
                <a:gd name="connsiteX28" fmla="*/ 207034 w 2268748"/>
                <a:gd name="connsiteY28" fmla="*/ 4088920 h 4123736"/>
                <a:gd name="connsiteX29" fmla="*/ 181155 w 2268748"/>
                <a:gd name="connsiteY29" fmla="*/ 4106173 h 4123736"/>
                <a:gd name="connsiteX30" fmla="*/ 207034 w 2268748"/>
                <a:gd name="connsiteY30" fmla="*/ 4123426 h 4123736"/>
                <a:gd name="connsiteX31" fmla="*/ 276046 w 2268748"/>
                <a:gd name="connsiteY31" fmla="*/ 4114800 h 4123736"/>
                <a:gd name="connsiteX32" fmla="*/ 465827 w 2268748"/>
                <a:gd name="connsiteY32" fmla="*/ 4106173 h 4123736"/>
                <a:gd name="connsiteX33" fmla="*/ 552091 w 2268748"/>
                <a:gd name="connsiteY33" fmla="*/ 4097547 h 4123736"/>
                <a:gd name="connsiteX34" fmla="*/ 586597 w 2268748"/>
                <a:gd name="connsiteY34" fmla="*/ 4080294 h 4123736"/>
                <a:gd name="connsiteX35" fmla="*/ 646982 w 2268748"/>
                <a:gd name="connsiteY35" fmla="*/ 4071668 h 4123736"/>
                <a:gd name="connsiteX36" fmla="*/ 690114 w 2268748"/>
                <a:gd name="connsiteY36" fmla="*/ 4063041 h 4123736"/>
                <a:gd name="connsiteX37" fmla="*/ 905774 w 2268748"/>
                <a:gd name="connsiteY37" fmla="*/ 4054415 h 4123736"/>
                <a:gd name="connsiteX38" fmla="*/ 940280 w 2268748"/>
                <a:gd name="connsiteY38" fmla="*/ 4045788 h 4123736"/>
                <a:gd name="connsiteX39" fmla="*/ 1000665 w 2268748"/>
                <a:gd name="connsiteY39" fmla="*/ 4028535 h 4123736"/>
                <a:gd name="connsiteX40" fmla="*/ 1026544 w 2268748"/>
                <a:gd name="connsiteY40" fmla="*/ 4011283 h 4123736"/>
                <a:gd name="connsiteX41" fmla="*/ 1147314 w 2268748"/>
                <a:gd name="connsiteY41" fmla="*/ 3985403 h 4123736"/>
                <a:gd name="connsiteX42" fmla="*/ 1268083 w 2268748"/>
                <a:gd name="connsiteY42" fmla="*/ 3925018 h 4123736"/>
                <a:gd name="connsiteX43" fmla="*/ 1328468 w 2268748"/>
                <a:gd name="connsiteY43" fmla="*/ 3890513 h 4123736"/>
                <a:gd name="connsiteX44" fmla="*/ 1362974 w 2268748"/>
                <a:gd name="connsiteY44" fmla="*/ 3881886 h 4123736"/>
                <a:gd name="connsiteX45" fmla="*/ 1388853 w 2268748"/>
                <a:gd name="connsiteY45" fmla="*/ 3873260 h 4123736"/>
                <a:gd name="connsiteX46" fmla="*/ 1518249 w 2268748"/>
                <a:gd name="connsiteY46" fmla="*/ 3856007 h 4123736"/>
                <a:gd name="connsiteX47" fmla="*/ 1570008 w 2268748"/>
                <a:gd name="connsiteY47" fmla="*/ 3847381 h 4123736"/>
                <a:gd name="connsiteX48" fmla="*/ 1647646 w 2268748"/>
                <a:gd name="connsiteY48" fmla="*/ 3830128 h 4123736"/>
                <a:gd name="connsiteX49" fmla="*/ 1716657 w 2268748"/>
                <a:gd name="connsiteY49" fmla="*/ 3812875 h 4123736"/>
                <a:gd name="connsiteX50" fmla="*/ 1751163 w 2268748"/>
                <a:gd name="connsiteY50" fmla="*/ 3804249 h 4123736"/>
                <a:gd name="connsiteX51" fmla="*/ 1802921 w 2268748"/>
                <a:gd name="connsiteY51" fmla="*/ 3795622 h 4123736"/>
                <a:gd name="connsiteX52" fmla="*/ 1854680 w 2268748"/>
                <a:gd name="connsiteY52" fmla="*/ 3778369 h 4123736"/>
                <a:gd name="connsiteX53" fmla="*/ 1880559 w 2268748"/>
                <a:gd name="connsiteY53" fmla="*/ 3769743 h 4123736"/>
                <a:gd name="connsiteX54" fmla="*/ 1932317 w 2268748"/>
                <a:gd name="connsiteY54" fmla="*/ 3761117 h 4123736"/>
                <a:gd name="connsiteX55" fmla="*/ 1958197 w 2268748"/>
                <a:gd name="connsiteY55" fmla="*/ 3752490 h 4123736"/>
                <a:gd name="connsiteX56" fmla="*/ 2018582 w 2268748"/>
                <a:gd name="connsiteY56" fmla="*/ 3735237 h 4123736"/>
                <a:gd name="connsiteX57" fmla="*/ 2044461 w 2268748"/>
                <a:gd name="connsiteY57" fmla="*/ 3717985 h 4123736"/>
                <a:gd name="connsiteX58" fmla="*/ 2139351 w 2268748"/>
                <a:gd name="connsiteY58" fmla="*/ 3692105 h 4123736"/>
                <a:gd name="connsiteX59" fmla="*/ 2191110 w 2268748"/>
                <a:gd name="connsiteY59" fmla="*/ 3666226 h 4123736"/>
                <a:gd name="connsiteX60" fmla="*/ 2216989 w 2268748"/>
                <a:gd name="connsiteY60" fmla="*/ 3648973 h 4123736"/>
                <a:gd name="connsiteX61" fmla="*/ 2268748 w 2268748"/>
                <a:gd name="connsiteY61" fmla="*/ 3631720 h 4123736"/>
                <a:gd name="connsiteX62" fmla="*/ 2260121 w 2268748"/>
                <a:gd name="connsiteY62" fmla="*/ 3605841 h 4123736"/>
                <a:gd name="connsiteX63" fmla="*/ 2242868 w 2268748"/>
                <a:gd name="connsiteY63" fmla="*/ 3579962 h 4123736"/>
                <a:gd name="connsiteX64" fmla="*/ 2199736 w 2268748"/>
                <a:gd name="connsiteY64" fmla="*/ 3510951 h 4123736"/>
                <a:gd name="connsiteX65" fmla="*/ 2182483 w 2268748"/>
                <a:gd name="connsiteY65" fmla="*/ 3485071 h 4123736"/>
                <a:gd name="connsiteX66" fmla="*/ 2130725 w 2268748"/>
                <a:gd name="connsiteY66" fmla="*/ 3441939 h 4123736"/>
                <a:gd name="connsiteX67" fmla="*/ 2061714 w 2268748"/>
                <a:gd name="connsiteY67" fmla="*/ 3364302 h 4123736"/>
                <a:gd name="connsiteX68" fmla="*/ 2009955 w 2268748"/>
                <a:gd name="connsiteY68" fmla="*/ 3329796 h 4123736"/>
                <a:gd name="connsiteX69" fmla="*/ 1992702 w 2268748"/>
                <a:gd name="connsiteY69" fmla="*/ 3303917 h 4123736"/>
                <a:gd name="connsiteX70" fmla="*/ 1966823 w 2268748"/>
                <a:gd name="connsiteY70" fmla="*/ 3286664 h 4123736"/>
                <a:gd name="connsiteX71" fmla="*/ 1932317 w 2268748"/>
                <a:gd name="connsiteY71" fmla="*/ 3252158 h 4123736"/>
                <a:gd name="connsiteX72" fmla="*/ 1906438 w 2268748"/>
                <a:gd name="connsiteY72" fmla="*/ 3226279 h 4123736"/>
                <a:gd name="connsiteX73" fmla="*/ 1854680 w 2268748"/>
                <a:gd name="connsiteY73" fmla="*/ 3209026 h 4123736"/>
                <a:gd name="connsiteX74" fmla="*/ 1828800 w 2268748"/>
                <a:gd name="connsiteY74" fmla="*/ 3191773 h 4123736"/>
                <a:gd name="connsiteX75" fmla="*/ 1820174 w 2268748"/>
                <a:gd name="connsiteY75" fmla="*/ 3165894 h 4123736"/>
                <a:gd name="connsiteX76" fmla="*/ 1768416 w 2268748"/>
                <a:gd name="connsiteY76" fmla="*/ 3131388 h 4123736"/>
                <a:gd name="connsiteX77" fmla="*/ 1751163 w 2268748"/>
                <a:gd name="connsiteY77" fmla="*/ 3105509 h 4123736"/>
                <a:gd name="connsiteX78" fmla="*/ 1699404 w 2268748"/>
                <a:gd name="connsiteY78" fmla="*/ 3088256 h 4123736"/>
                <a:gd name="connsiteX79" fmla="*/ 1647646 w 2268748"/>
                <a:gd name="connsiteY79" fmla="*/ 3105509 h 4123736"/>
                <a:gd name="connsiteX80" fmla="*/ 1578634 w 2268748"/>
                <a:gd name="connsiteY80" fmla="*/ 3027871 h 4123736"/>
                <a:gd name="connsiteX81" fmla="*/ 1561382 w 2268748"/>
                <a:gd name="connsiteY81" fmla="*/ 2976113 h 4123736"/>
                <a:gd name="connsiteX82" fmla="*/ 1552755 w 2268748"/>
                <a:gd name="connsiteY82" fmla="*/ 2950234 h 4123736"/>
                <a:gd name="connsiteX83" fmla="*/ 1518249 w 2268748"/>
                <a:gd name="connsiteY83" fmla="*/ 2898475 h 4123736"/>
                <a:gd name="connsiteX84" fmla="*/ 1492370 w 2268748"/>
                <a:gd name="connsiteY84" fmla="*/ 2803585 h 4123736"/>
                <a:gd name="connsiteX85" fmla="*/ 1475117 w 2268748"/>
                <a:gd name="connsiteY85" fmla="*/ 2777705 h 4123736"/>
                <a:gd name="connsiteX86" fmla="*/ 1449238 w 2268748"/>
                <a:gd name="connsiteY86" fmla="*/ 2751826 h 4123736"/>
                <a:gd name="connsiteX87" fmla="*/ 1406106 w 2268748"/>
                <a:gd name="connsiteY87" fmla="*/ 2674188 h 4123736"/>
                <a:gd name="connsiteX88" fmla="*/ 1380227 w 2268748"/>
                <a:gd name="connsiteY88" fmla="*/ 2656935 h 4123736"/>
                <a:gd name="connsiteX89" fmla="*/ 1362974 w 2268748"/>
                <a:gd name="connsiteY89" fmla="*/ 2587924 h 4123736"/>
                <a:gd name="connsiteX90" fmla="*/ 1345721 w 2268748"/>
                <a:gd name="connsiteY90" fmla="*/ 2527539 h 4123736"/>
                <a:gd name="connsiteX91" fmla="*/ 1319842 w 2268748"/>
                <a:gd name="connsiteY91" fmla="*/ 2501660 h 4123736"/>
                <a:gd name="connsiteX92" fmla="*/ 1293963 w 2268748"/>
                <a:gd name="connsiteY92" fmla="*/ 2493034 h 4123736"/>
                <a:gd name="connsiteX93" fmla="*/ 1268083 w 2268748"/>
                <a:gd name="connsiteY93" fmla="*/ 2467154 h 4123736"/>
                <a:gd name="connsiteX94" fmla="*/ 1242204 w 2268748"/>
                <a:gd name="connsiteY94" fmla="*/ 2449902 h 4123736"/>
                <a:gd name="connsiteX95" fmla="*/ 1199072 w 2268748"/>
                <a:gd name="connsiteY95" fmla="*/ 2406769 h 4123736"/>
                <a:gd name="connsiteX96" fmla="*/ 1155940 w 2268748"/>
                <a:gd name="connsiteY96" fmla="*/ 2363637 h 4123736"/>
                <a:gd name="connsiteX97" fmla="*/ 1130061 w 2268748"/>
                <a:gd name="connsiteY97" fmla="*/ 2337758 h 4123736"/>
                <a:gd name="connsiteX98" fmla="*/ 1112808 w 2268748"/>
                <a:gd name="connsiteY98" fmla="*/ 2311879 h 4123736"/>
                <a:gd name="connsiteX99" fmla="*/ 1086929 w 2268748"/>
                <a:gd name="connsiteY99" fmla="*/ 2303252 h 4123736"/>
                <a:gd name="connsiteX100" fmla="*/ 1052423 w 2268748"/>
                <a:gd name="connsiteY100" fmla="*/ 2268747 h 4123736"/>
                <a:gd name="connsiteX101" fmla="*/ 1035170 w 2268748"/>
                <a:gd name="connsiteY101" fmla="*/ 2242868 h 4123736"/>
                <a:gd name="connsiteX102" fmla="*/ 1009291 w 2268748"/>
                <a:gd name="connsiteY102" fmla="*/ 2225615 h 4123736"/>
                <a:gd name="connsiteX103" fmla="*/ 974785 w 2268748"/>
                <a:gd name="connsiteY103" fmla="*/ 2165230 h 4123736"/>
                <a:gd name="connsiteX104" fmla="*/ 948906 w 2268748"/>
                <a:gd name="connsiteY104" fmla="*/ 2156603 h 4123736"/>
                <a:gd name="connsiteX105" fmla="*/ 888521 w 2268748"/>
                <a:gd name="connsiteY105" fmla="*/ 2078966 h 4123736"/>
                <a:gd name="connsiteX106" fmla="*/ 828136 w 2268748"/>
                <a:gd name="connsiteY106" fmla="*/ 2009954 h 4123736"/>
                <a:gd name="connsiteX107" fmla="*/ 793631 w 2268748"/>
                <a:gd name="connsiteY107" fmla="*/ 1958196 h 4123736"/>
                <a:gd name="connsiteX108" fmla="*/ 759125 w 2268748"/>
                <a:gd name="connsiteY108" fmla="*/ 1897811 h 4123736"/>
                <a:gd name="connsiteX109" fmla="*/ 733246 w 2268748"/>
                <a:gd name="connsiteY109" fmla="*/ 1880558 h 4123736"/>
                <a:gd name="connsiteX110" fmla="*/ 698740 w 2268748"/>
                <a:gd name="connsiteY110" fmla="*/ 1802920 h 4123736"/>
                <a:gd name="connsiteX111" fmla="*/ 672861 w 2268748"/>
                <a:gd name="connsiteY111" fmla="*/ 1785668 h 4123736"/>
                <a:gd name="connsiteX112" fmla="*/ 629729 w 2268748"/>
                <a:gd name="connsiteY112" fmla="*/ 1751162 h 4123736"/>
                <a:gd name="connsiteX113" fmla="*/ 603849 w 2268748"/>
                <a:gd name="connsiteY113" fmla="*/ 1725283 h 4123736"/>
                <a:gd name="connsiteX114" fmla="*/ 577970 w 2268748"/>
                <a:gd name="connsiteY114" fmla="*/ 1708030 h 4123736"/>
                <a:gd name="connsiteX115" fmla="*/ 560717 w 2268748"/>
                <a:gd name="connsiteY115" fmla="*/ 1682151 h 4123736"/>
                <a:gd name="connsiteX116" fmla="*/ 508959 w 2268748"/>
                <a:gd name="connsiteY116" fmla="*/ 1664898 h 4123736"/>
                <a:gd name="connsiteX117" fmla="*/ 483080 w 2268748"/>
                <a:gd name="connsiteY117" fmla="*/ 1656271 h 4123736"/>
                <a:gd name="connsiteX118" fmla="*/ 431321 w 2268748"/>
                <a:gd name="connsiteY118" fmla="*/ 1621766 h 4123736"/>
                <a:gd name="connsiteX119" fmla="*/ 405442 w 2268748"/>
                <a:gd name="connsiteY119" fmla="*/ 1613139 h 4123736"/>
                <a:gd name="connsiteX120" fmla="*/ 353683 w 2268748"/>
                <a:gd name="connsiteY120" fmla="*/ 1587260 h 4123736"/>
                <a:gd name="connsiteX121" fmla="*/ 276046 w 2268748"/>
                <a:gd name="connsiteY121" fmla="*/ 1552754 h 4123736"/>
                <a:gd name="connsiteX122" fmla="*/ 250166 w 2268748"/>
                <a:gd name="connsiteY122" fmla="*/ 1544128 h 4123736"/>
                <a:gd name="connsiteX123" fmla="*/ 207034 w 2268748"/>
                <a:gd name="connsiteY123" fmla="*/ 1500996 h 4123736"/>
                <a:gd name="connsiteX124" fmla="*/ 181155 w 2268748"/>
                <a:gd name="connsiteY124" fmla="*/ 1449237 h 4123736"/>
                <a:gd name="connsiteX125" fmla="*/ 207034 w 2268748"/>
                <a:gd name="connsiteY125" fmla="*/ 1242203 h 4123736"/>
                <a:gd name="connsiteX126" fmla="*/ 232914 w 2268748"/>
                <a:gd name="connsiteY126" fmla="*/ 1224951 h 4123736"/>
                <a:gd name="connsiteX127" fmla="*/ 267419 w 2268748"/>
                <a:gd name="connsiteY127" fmla="*/ 1181818 h 4123736"/>
                <a:gd name="connsiteX128" fmla="*/ 327804 w 2268748"/>
                <a:gd name="connsiteY128" fmla="*/ 1121434 h 4123736"/>
                <a:gd name="connsiteX129" fmla="*/ 362310 w 2268748"/>
                <a:gd name="connsiteY129" fmla="*/ 1069675 h 4123736"/>
                <a:gd name="connsiteX130" fmla="*/ 379563 w 2268748"/>
                <a:gd name="connsiteY130" fmla="*/ 1043796 h 4123736"/>
                <a:gd name="connsiteX131" fmla="*/ 405442 w 2268748"/>
                <a:gd name="connsiteY131" fmla="*/ 992037 h 4123736"/>
                <a:gd name="connsiteX132" fmla="*/ 431321 w 2268748"/>
                <a:gd name="connsiteY132" fmla="*/ 914400 h 4123736"/>
                <a:gd name="connsiteX133" fmla="*/ 439948 w 2268748"/>
                <a:gd name="connsiteY133" fmla="*/ 888520 h 4123736"/>
                <a:gd name="connsiteX134" fmla="*/ 465827 w 2268748"/>
                <a:gd name="connsiteY134" fmla="*/ 871268 h 4123736"/>
                <a:gd name="connsiteX135" fmla="*/ 491706 w 2268748"/>
                <a:gd name="connsiteY135" fmla="*/ 819509 h 4123736"/>
                <a:gd name="connsiteX136" fmla="*/ 508959 w 2268748"/>
                <a:gd name="connsiteY136" fmla="*/ 767751 h 4123736"/>
                <a:gd name="connsiteX137" fmla="*/ 543465 w 2268748"/>
                <a:gd name="connsiteY137" fmla="*/ 715992 h 4123736"/>
                <a:gd name="connsiteX138" fmla="*/ 552091 w 2268748"/>
                <a:gd name="connsiteY138" fmla="*/ 638354 h 4123736"/>
                <a:gd name="connsiteX139" fmla="*/ 569344 w 2268748"/>
                <a:gd name="connsiteY139" fmla="*/ 586596 h 4123736"/>
                <a:gd name="connsiteX140" fmla="*/ 586597 w 2268748"/>
                <a:gd name="connsiteY140" fmla="*/ 534837 h 4123736"/>
                <a:gd name="connsiteX141" fmla="*/ 621102 w 2268748"/>
                <a:gd name="connsiteY141" fmla="*/ 483079 h 4123736"/>
                <a:gd name="connsiteX142" fmla="*/ 629729 w 2268748"/>
                <a:gd name="connsiteY142" fmla="*/ 457200 h 4123736"/>
                <a:gd name="connsiteX143" fmla="*/ 612476 w 2268748"/>
                <a:gd name="connsiteY143" fmla="*/ 215660 h 4123736"/>
                <a:gd name="connsiteX144" fmla="*/ 595223 w 2268748"/>
                <a:gd name="connsiteY144" fmla="*/ 163902 h 4123736"/>
                <a:gd name="connsiteX145" fmla="*/ 560717 w 2268748"/>
                <a:gd name="connsiteY145" fmla="*/ 112143 h 4123736"/>
                <a:gd name="connsiteX146" fmla="*/ 543465 w 2268748"/>
                <a:gd name="connsiteY146" fmla="*/ 86264 h 4123736"/>
                <a:gd name="connsiteX147" fmla="*/ 526212 w 2268748"/>
                <a:gd name="connsiteY147" fmla="*/ 25879 h 4123736"/>
                <a:gd name="connsiteX148" fmla="*/ 517585 w 2268748"/>
                <a:gd name="connsiteY148" fmla="*/ 0 h 4123736"/>
                <a:gd name="connsiteX149" fmla="*/ 483080 w 2268748"/>
                <a:gd name="connsiteY149" fmla="*/ 34505 h 4123736"/>
                <a:gd name="connsiteX150" fmla="*/ 457200 w 2268748"/>
                <a:gd name="connsiteY150" fmla="*/ 43132 h 4123736"/>
                <a:gd name="connsiteX151" fmla="*/ 379563 w 2268748"/>
                <a:gd name="connsiteY151" fmla="*/ 120769 h 4123736"/>
                <a:gd name="connsiteX152" fmla="*/ 362310 w 2268748"/>
                <a:gd name="connsiteY152" fmla="*/ 146649 h 4123736"/>
                <a:gd name="connsiteX153" fmla="*/ 336431 w 2268748"/>
                <a:gd name="connsiteY153" fmla="*/ 155275 h 4123736"/>
                <a:gd name="connsiteX154" fmla="*/ 293299 w 2268748"/>
                <a:gd name="connsiteY154" fmla="*/ 207034 h 4123736"/>
                <a:gd name="connsiteX155" fmla="*/ 241540 w 2268748"/>
                <a:gd name="connsiteY155" fmla="*/ 224286 h 4123736"/>
                <a:gd name="connsiteX156" fmla="*/ 146649 w 2268748"/>
                <a:gd name="connsiteY156" fmla="*/ 241539 h 4123736"/>
                <a:gd name="connsiteX157" fmla="*/ 69012 w 2268748"/>
                <a:gd name="connsiteY157" fmla="*/ 267418 h 4123736"/>
                <a:gd name="connsiteX158" fmla="*/ 17253 w 2268748"/>
                <a:gd name="connsiteY158" fmla="*/ 284671 h 4123736"/>
                <a:gd name="connsiteX159" fmla="*/ 0 w 2268748"/>
                <a:gd name="connsiteY159" fmla="*/ 267418 h 4123736"/>
                <a:gd name="connsiteX0" fmla="*/ 0 w 2268748"/>
                <a:gd name="connsiteY0" fmla="*/ 267418 h 4123736"/>
                <a:gd name="connsiteX1" fmla="*/ 0 w 2268748"/>
                <a:gd name="connsiteY1" fmla="*/ 267418 h 4123736"/>
                <a:gd name="connsiteX2" fmla="*/ 8627 w 2268748"/>
                <a:gd name="connsiteY2" fmla="*/ 388188 h 4123736"/>
                <a:gd name="connsiteX3" fmla="*/ 17253 w 2268748"/>
                <a:gd name="connsiteY3" fmla="*/ 422694 h 4123736"/>
                <a:gd name="connsiteX4" fmla="*/ 34506 w 2268748"/>
                <a:gd name="connsiteY4" fmla="*/ 569343 h 4123736"/>
                <a:gd name="connsiteX5" fmla="*/ 43133 w 2268748"/>
                <a:gd name="connsiteY5" fmla="*/ 1345720 h 4123736"/>
                <a:gd name="connsiteX6" fmla="*/ 51759 w 2268748"/>
                <a:gd name="connsiteY6" fmla="*/ 1708030 h 4123736"/>
                <a:gd name="connsiteX7" fmla="*/ 69012 w 2268748"/>
                <a:gd name="connsiteY7" fmla="*/ 1854679 h 4123736"/>
                <a:gd name="connsiteX8" fmla="*/ 77638 w 2268748"/>
                <a:gd name="connsiteY8" fmla="*/ 2001328 h 4123736"/>
                <a:gd name="connsiteX9" fmla="*/ 94891 w 2268748"/>
                <a:gd name="connsiteY9" fmla="*/ 2104845 h 4123736"/>
                <a:gd name="connsiteX10" fmla="*/ 112144 w 2268748"/>
                <a:gd name="connsiteY10" fmla="*/ 2156603 h 4123736"/>
                <a:gd name="connsiteX11" fmla="*/ 112144 w 2268748"/>
                <a:gd name="connsiteY11" fmla="*/ 2268747 h 4123736"/>
                <a:gd name="connsiteX12" fmla="*/ 120770 w 2268748"/>
                <a:gd name="connsiteY12" fmla="*/ 2355011 h 4123736"/>
                <a:gd name="connsiteX13" fmla="*/ 138023 w 2268748"/>
                <a:gd name="connsiteY13" fmla="*/ 2406769 h 4123736"/>
                <a:gd name="connsiteX14" fmla="*/ 146649 w 2268748"/>
                <a:gd name="connsiteY14" fmla="*/ 2631056 h 4123736"/>
                <a:gd name="connsiteX15" fmla="*/ 129397 w 2268748"/>
                <a:gd name="connsiteY15" fmla="*/ 2803585 h 4123736"/>
                <a:gd name="connsiteX16" fmla="*/ 112144 w 2268748"/>
                <a:gd name="connsiteY16" fmla="*/ 2889849 h 4123736"/>
                <a:gd name="connsiteX17" fmla="*/ 94891 w 2268748"/>
                <a:gd name="connsiteY17" fmla="*/ 2958860 h 4123736"/>
                <a:gd name="connsiteX18" fmla="*/ 77638 w 2268748"/>
                <a:gd name="connsiteY18" fmla="*/ 2984739 h 4123736"/>
                <a:gd name="connsiteX19" fmla="*/ 112144 w 2268748"/>
                <a:gd name="connsiteY19" fmla="*/ 3226279 h 4123736"/>
                <a:gd name="connsiteX20" fmla="*/ 129397 w 2268748"/>
                <a:gd name="connsiteY20" fmla="*/ 3252158 h 4123736"/>
                <a:gd name="connsiteX21" fmla="*/ 181155 w 2268748"/>
                <a:gd name="connsiteY21" fmla="*/ 3407434 h 4123736"/>
                <a:gd name="connsiteX22" fmla="*/ 198408 w 2268748"/>
                <a:gd name="connsiteY22" fmla="*/ 3459192 h 4123736"/>
                <a:gd name="connsiteX23" fmla="*/ 207034 w 2268748"/>
                <a:gd name="connsiteY23" fmla="*/ 3485071 h 4123736"/>
                <a:gd name="connsiteX24" fmla="*/ 224287 w 2268748"/>
                <a:gd name="connsiteY24" fmla="*/ 3709358 h 4123736"/>
                <a:gd name="connsiteX25" fmla="*/ 232914 w 2268748"/>
                <a:gd name="connsiteY25" fmla="*/ 3821502 h 4123736"/>
                <a:gd name="connsiteX26" fmla="*/ 241540 w 2268748"/>
                <a:gd name="connsiteY26" fmla="*/ 3968151 h 4123736"/>
                <a:gd name="connsiteX27" fmla="*/ 207034 w 2268748"/>
                <a:gd name="connsiteY27" fmla="*/ 4088920 h 4123736"/>
                <a:gd name="connsiteX28" fmla="*/ 181155 w 2268748"/>
                <a:gd name="connsiteY28" fmla="*/ 4106173 h 4123736"/>
                <a:gd name="connsiteX29" fmla="*/ 207034 w 2268748"/>
                <a:gd name="connsiteY29" fmla="*/ 4123426 h 4123736"/>
                <a:gd name="connsiteX30" fmla="*/ 276046 w 2268748"/>
                <a:gd name="connsiteY30" fmla="*/ 4114800 h 4123736"/>
                <a:gd name="connsiteX31" fmla="*/ 465827 w 2268748"/>
                <a:gd name="connsiteY31" fmla="*/ 4106173 h 4123736"/>
                <a:gd name="connsiteX32" fmla="*/ 552091 w 2268748"/>
                <a:gd name="connsiteY32" fmla="*/ 4097547 h 4123736"/>
                <a:gd name="connsiteX33" fmla="*/ 586597 w 2268748"/>
                <a:gd name="connsiteY33" fmla="*/ 4080294 h 4123736"/>
                <a:gd name="connsiteX34" fmla="*/ 646982 w 2268748"/>
                <a:gd name="connsiteY34" fmla="*/ 4071668 h 4123736"/>
                <a:gd name="connsiteX35" fmla="*/ 690114 w 2268748"/>
                <a:gd name="connsiteY35" fmla="*/ 4063041 h 4123736"/>
                <a:gd name="connsiteX36" fmla="*/ 905774 w 2268748"/>
                <a:gd name="connsiteY36" fmla="*/ 4054415 h 4123736"/>
                <a:gd name="connsiteX37" fmla="*/ 940280 w 2268748"/>
                <a:gd name="connsiteY37" fmla="*/ 4045788 h 4123736"/>
                <a:gd name="connsiteX38" fmla="*/ 1000665 w 2268748"/>
                <a:gd name="connsiteY38" fmla="*/ 4028535 h 4123736"/>
                <a:gd name="connsiteX39" fmla="*/ 1026544 w 2268748"/>
                <a:gd name="connsiteY39" fmla="*/ 4011283 h 4123736"/>
                <a:gd name="connsiteX40" fmla="*/ 1147314 w 2268748"/>
                <a:gd name="connsiteY40" fmla="*/ 3985403 h 4123736"/>
                <a:gd name="connsiteX41" fmla="*/ 1268083 w 2268748"/>
                <a:gd name="connsiteY41" fmla="*/ 3925018 h 4123736"/>
                <a:gd name="connsiteX42" fmla="*/ 1328468 w 2268748"/>
                <a:gd name="connsiteY42" fmla="*/ 3890513 h 4123736"/>
                <a:gd name="connsiteX43" fmla="*/ 1362974 w 2268748"/>
                <a:gd name="connsiteY43" fmla="*/ 3881886 h 4123736"/>
                <a:gd name="connsiteX44" fmla="*/ 1388853 w 2268748"/>
                <a:gd name="connsiteY44" fmla="*/ 3873260 h 4123736"/>
                <a:gd name="connsiteX45" fmla="*/ 1518249 w 2268748"/>
                <a:gd name="connsiteY45" fmla="*/ 3856007 h 4123736"/>
                <a:gd name="connsiteX46" fmla="*/ 1570008 w 2268748"/>
                <a:gd name="connsiteY46" fmla="*/ 3847381 h 4123736"/>
                <a:gd name="connsiteX47" fmla="*/ 1647646 w 2268748"/>
                <a:gd name="connsiteY47" fmla="*/ 3830128 h 4123736"/>
                <a:gd name="connsiteX48" fmla="*/ 1716657 w 2268748"/>
                <a:gd name="connsiteY48" fmla="*/ 3812875 h 4123736"/>
                <a:gd name="connsiteX49" fmla="*/ 1751163 w 2268748"/>
                <a:gd name="connsiteY49" fmla="*/ 3804249 h 4123736"/>
                <a:gd name="connsiteX50" fmla="*/ 1802921 w 2268748"/>
                <a:gd name="connsiteY50" fmla="*/ 3795622 h 4123736"/>
                <a:gd name="connsiteX51" fmla="*/ 1854680 w 2268748"/>
                <a:gd name="connsiteY51" fmla="*/ 3778369 h 4123736"/>
                <a:gd name="connsiteX52" fmla="*/ 1880559 w 2268748"/>
                <a:gd name="connsiteY52" fmla="*/ 3769743 h 4123736"/>
                <a:gd name="connsiteX53" fmla="*/ 1932317 w 2268748"/>
                <a:gd name="connsiteY53" fmla="*/ 3761117 h 4123736"/>
                <a:gd name="connsiteX54" fmla="*/ 1958197 w 2268748"/>
                <a:gd name="connsiteY54" fmla="*/ 3752490 h 4123736"/>
                <a:gd name="connsiteX55" fmla="*/ 2018582 w 2268748"/>
                <a:gd name="connsiteY55" fmla="*/ 3735237 h 4123736"/>
                <a:gd name="connsiteX56" fmla="*/ 2044461 w 2268748"/>
                <a:gd name="connsiteY56" fmla="*/ 3717985 h 4123736"/>
                <a:gd name="connsiteX57" fmla="*/ 2139351 w 2268748"/>
                <a:gd name="connsiteY57" fmla="*/ 3692105 h 4123736"/>
                <a:gd name="connsiteX58" fmla="*/ 2191110 w 2268748"/>
                <a:gd name="connsiteY58" fmla="*/ 3666226 h 4123736"/>
                <a:gd name="connsiteX59" fmla="*/ 2216989 w 2268748"/>
                <a:gd name="connsiteY59" fmla="*/ 3648973 h 4123736"/>
                <a:gd name="connsiteX60" fmla="*/ 2268748 w 2268748"/>
                <a:gd name="connsiteY60" fmla="*/ 3631720 h 4123736"/>
                <a:gd name="connsiteX61" fmla="*/ 2260121 w 2268748"/>
                <a:gd name="connsiteY61" fmla="*/ 3605841 h 4123736"/>
                <a:gd name="connsiteX62" fmla="*/ 2242868 w 2268748"/>
                <a:gd name="connsiteY62" fmla="*/ 3579962 h 4123736"/>
                <a:gd name="connsiteX63" fmla="*/ 2199736 w 2268748"/>
                <a:gd name="connsiteY63" fmla="*/ 3510951 h 4123736"/>
                <a:gd name="connsiteX64" fmla="*/ 2182483 w 2268748"/>
                <a:gd name="connsiteY64" fmla="*/ 3485071 h 4123736"/>
                <a:gd name="connsiteX65" fmla="*/ 2130725 w 2268748"/>
                <a:gd name="connsiteY65" fmla="*/ 3441939 h 4123736"/>
                <a:gd name="connsiteX66" fmla="*/ 2061714 w 2268748"/>
                <a:gd name="connsiteY66" fmla="*/ 3364302 h 4123736"/>
                <a:gd name="connsiteX67" fmla="*/ 2009955 w 2268748"/>
                <a:gd name="connsiteY67" fmla="*/ 3329796 h 4123736"/>
                <a:gd name="connsiteX68" fmla="*/ 1992702 w 2268748"/>
                <a:gd name="connsiteY68" fmla="*/ 3303917 h 4123736"/>
                <a:gd name="connsiteX69" fmla="*/ 1966823 w 2268748"/>
                <a:gd name="connsiteY69" fmla="*/ 3286664 h 4123736"/>
                <a:gd name="connsiteX70" fmla="*/ 1932317 w 2268748"/>
                <a:gd name="connsiteY70" fmla="*/ 3252158 h 4123736"/>
                <a:gd name="connsiteX71" fmla="*/ 1906438 w 2268748"/>
                <a:gd name="connsiteY71" fmla="*/ 3226279 h 4123736"/>
                <a:gd name="connsiteX72" fmla="*/ 1854680 w 2268748"/>
                <a:gd name="connsiteY72" fmla="*/ 3209026 h 4123736"/>
                <a:gd name="connsiteX73" fmla="*/ 1828800 w 2268748"/>
                <a:gd name="connsiteY73" fmla="*/ 3191773 h 4123736"/>
                <a:gd name="connsiteX74" fmla="*/ 1820174 w 2268748"/>
                <a:gd name="connsiteY74" fmla="*/ 3165894 h 4123736"/>
                <a:gd name="connsiteX75" fmla="*/ 1768416 w 2268748"/>
                <a:gd name="connsiteY75" fmla="*/ 3131388 h 4123736"/>
                <a:gd name="connsiteX76" fmla="*/ 1751163 w 2268748"/>
                <a:gd name="connsiteY76" fmla="*/ 3105509 h 4123736"/>
                <a:gd name="connsiteX77" fmla="*/ 1699404 w 2268748"/>
                <a:gd name="connsiteY77" fmla="*/ 3088256 h 4123736"/>
                <a:gd name="connsiteX78" fmla="*/ 1647646 w 2268748"/>
                <a:gd name="connsiteY78" fmla="*/ 3105509 h 4123736"/>
                <a:gd name="connsiteX79" fmla="*/ 1578634 w 2268748"/>
                <a:gd name="connsiteY79" fmla="*/ 3027871 h 4123736"/>
                <a:gd name="connsiteX80" fmla="*/ 1561382 w 2268748"/>
                <a:gd name="connsiteY80" fmla="*/ 2976113 h 4123736"/>
                <a:gd name="connsiteX81" fmla="*/ 1552755 w 2268748"/>
                <a:gd name="connsiteY81" fmla="*/ 2950234 h 4123736"/>
                <a:gd name="connsiteX82" fmla="*/ 1518249 w 2268748"/>
                <a:gd name="connsiteY82" fmla="*/ 2898475 h 4123736"/>
                <a:gd name="connsiteX83" fmla="*/ 1492370 w 2268748"/>
                <a:gd name="connsiteY83" fmla="*/ 2803585 h 4123736"/>
                <a:gd name="connsiteX84" fmla="*/ 1475117 w 2268748"/>
                <a:gd name="connsiteY84" fmla="*/ 2777705 h 4123736"/>
                <a:gd name="connsiteX85" fmla="*/ 1449238 w 2268748"/>
                <a:gd name="connsiteY85" fmla="*/ 2751826 h 4123736"/>
                <a:gd name="connsiteX86" fmla="*/ 1406106 w 2268748"/>
                <a:gd name="connsiteY86" fmla="*/ 2674188 h 4123736"/>
                <a:gd name="connsiteX87" fmla="*/ 1380227 w 2268748"/>
                <a:gd name="connsiteY87" fmla="*/ 2656935 h 4123736"/>
                <a:gd name="connsiteX88" fmla="*/ 1362974 w 2268748"/>
                <a:gd name="connsiteY88" fmla="*/ 2587924 h 4123736"/>
                <a:gd name="connsiteX89" fmla="*/ 1345721 w 2268748"/>
                <a:gd name="connsiteY89" fmla="*/ 2527539 h 4123736"/>
                <a:gd name="connsiteX90" fmla="*/ 1319842 w 2268748"/>
                <a:gd name="connsiteY90" fmla="*/ 2501660 h 4123736"/>
                <a:gd name="connsiteX91" fmla="*/ 1293963 w 2268748"/>
                <a:gd name="connsiteY91" fmla="*/ 2493034 h 4123736"/>
                <a:gd name="connsiteX92" fmla="*/ 1268083 w 2268748"/>
                <a:gd name="connsiteY92" fmla="*/ 2467154 h 4123736"/>
                <a:gd name="connsiteX93" fmla="*/ 1242204 w 2268748"/>
                <a:gd name="connsiteY93" fmla="*/ 2449902 h 4123736"/>
                <a:gd name="connsiteX94" fmla="*/ 1199072 w 2268748"/>
                <a:gd name="connsiteY94" fmla="*/ 2406769 h 4123736"/>
                <a:gd name="connsiteX95" fmla="*/ 1155940 w 2268748"/>
                <a:gd name="connsiteY95" fmla="*/ 2363637 h 4123736"/>
                <a:gd name="connsiteX96" fmla="*/ 1130061 w 2268748"/>
                <a:gd name="connsiteY96" fmla="*/ 2337758 h 4123736"/>
                <a:gd name="connsiteX97" fmla="*/ 1112808 w 2268748"/>
                <a:gd name="connsiteY97" fmla="*/ 2311879 h 4123736"/>
                <a:gd name="connsiteX98" fmla="*/ 1086929 w 2268748"/>
                <a:gd name="connsiteY98" fmla="*/ 2303252 h 4123736"/>
                <a:gd name="connsiteX99" fmla="*/ 1052423 w 2268748"/>
                <a:gd name="connsiteY99" fmla="*/ 2268747 h 4123736"/>
                <a:gd name="connsiteX100" fmla="*/ 1035170 w 2268748"/>
                <a:gd name="connsiteY100" fmla="*/ 2242868 h 4123736"/>
                <a:gd name="connsiteX101" fmla="*/ 1009291 w 2268748"/>
                <a:gd name="connsiteY101" fmla="*/ 2225615 h 4123736"/>
                <a:gd name="connsiteX102" fmla="*/ 974785 w 2268748"/>
                <a:gd name="connsiteY102" fmla="*/ 2165230 h 4123736"/>
                <a:gd name="connsiteX103" fmla="*/ 948906 w 2268748"/>
                <a:gd name="connsiteY103" fmla="*/ 2156603 h 4123736"/>
                <a:gd name="connsiteX104" fmla="*/ 888521 w 2268748"/>
                <a:gd name="connsiteY104" fmla="*/ 2078966 h 4123736"/>
                <a:gd name="connsiteX105" fmla="*/ 828136 w 2268748"/>
                <a:gd name="connsiteY105" fmla="*/ 2009954 h 4123736"/>
                <a:gd name="connsiteX106" fmla="*/ 793631 w 2268748"/>
                <a:gd name="connsiteY106" fmla="*/ 1958196 h 4123736"/>
                <a:gd name="connsiteX107" fmla="*/ 759125 w 2268748"/>
                <a:gd name="connsiteY107" fmla="*/ 1897811 h 4123736"/>
                <a:gd name="connsiteX108" fmla="*/ 733246 w 2268748"/>
                <a:gd name="connsiteY108" fmla="*/ 1880558 h 4123736"/>
                <a:gd name="connsiteX109" fmla="*/ 698740 w 2268748"/>
                <a:gd name="connsiteY109" fmla="*/ 1802920 h 4123736"/>
                <a:gd name="connsiteX110" fmla="*/ 672861 w 2268748"/>
                <a:gd name="connsiteY110" fmla="*/ 1785668 h 4123736"/>
                <a:gd name="connsiteX111" fmla="*/ 629729 w 2268748"/>
                <a:gd name="connsiteY111" fmla="*/ 1751162 h 4123736"/>
                <a:gd name="connsiteX112" fmla="*/ 603849 w 2268748"/>
                <a:gd name="connsiteY112" fmla="*/ 1725283 h 4123736"/>
                <a:gd name="connsiteX113" fmla="*/ 577970 w 2268748"/>
                <a:gd name="connsiteY113" fmla="*/ 1708030 h 4123736"/>
                <a:gd name="connsiteX114" fmla="*/ 560717 w 2268748"/>
                <a:gd name="connsiteY114" fmla="*/ 1682151 h 4123736"/>
                <a:gd name="connsiteX115" fmla="*/ 508959 w 2268748"/>
                <a:gd name="connsiteY115" fmla="*/ 1664898 h 4123736"/>
                <a:gd name="connsiteX116" fmla="*/ 483080 w 2268748"/>
                <a:gd name="connsiteY116" fmla="*/ 1656271 h 4123736"/>
                <a:gd name="connsiteX117" fmla="*/ 431321 w 2268748"/>
                <a:gd name="connsiteY117" fmla="*/ 1621766 h 4123736"/>
                <a:gd name="connsiteX118" fmla="*/ 405442 w 2268748"/>
                <a:gd name="connsiteY118" fmla="*/ 1613139 h 4123736"/>
                <a:gd name="connsiteX119" fmla="*/ 353683 w 2268748"/>
                <a:gd name="connsiteY119" fmla="*/ 1587260 h 4123736"/>
                <a:gd name="connsiteX120" fmla="*/ 276046 w 2268748"/>
                <a:gd name="connsiteY120" fmla="*/ 1552754 h 4123736"/>
                <a:gd name="connsiteX121" fmla="*/ 250166 w 2268748"/>
                <a:gd name="connsiteY121" fmla="*/ 1544128 h 4123736"/>
                <a:gd name="connsiteX122" fmla="*/ 207034 w 2268748"/>
                <a:gd name="connsiteY122" fmla="*/ 1500996 h 4123736"/>
                <a:gd name="connsiteX123" fmla="*/ 181155 w 2268748"/>
                <a:gd name="connsiteY123" fmla="*/ 1449237 h 4123736"/>
                <a:gd name="connsiteX124" fmla="*/ 207034 w 2268748"/>
                <a:gd name="connsiteY124" fmla="*/ 1242203 h 4123736"/>
                <a:gd name="connsiteX125" fmla="*/ 232914 w 2268748"/>
                <a:gd name="connsiteY125" fmla="*/ 1224951 h 4123736"/>
                <a:gd name="connsiteX126" fmla="*/ 267419 w 2268748"/>
                <a:gd name="connsiteY126" fmla="*/ 1181818 h 4123736"/>
                <a:gd name="connsiteX127" fmla="*/ 327804 w 2268748"/>
                <a:gd name="connsiteY127" fmla="*/ 1121434 h 4123736"/>
                <a:gd name="connsiteX128" fmla="*/ 362310 w 2268748"/>
                <a:gd name="connsiteY128" fmla="*/ 1069675 h 4123736"/>
                <a:gd name="connsiteX129" fmla="*/ 379563 w 2268748"/>
                <a:gd name="connsiteY129" fmla="*/ 1043796 h 4123736"/>
                <a:gd name="connsiteX130" fmla="*/ 405442 w 2268748"/>
                <a:gd name="connsiteY130" fmla="*/ 992037 h 4123736"/>
                <a:gd name="connsiteX131" fmla="*/ 431321 w 2268748"/>
                <a:gd name="connsiteY131" fmla="*/ 914400 h 4123736"/>
                <a:gd name="connsiteX132" fmla="*/ 439948 w 2268748"/>
                <a:gd name="connsiteY132" fmla="*/ 888520 h 4123736"/>
                <a:gd name="connsiteX133" fmla="*/ 465827 w 2268748"/>
                <a:gd name="connsiteY133" fmla="*/ 871268 h 4123736"/>
                <a:gd name="connsiteX134" fmla="*/ 491706 w 2268748"/>
                <a:gd name="connsiteY134" fmla="*/ 819509 h 4123736"/>
                <a:gd name="connsiteX135" fmla="*/ 508959 w 2268748"/>
                <a:gd name="connsiteY135" fmla="*/ 767751 h 4123736"/>
                <a:gd name="connsiteX136" fmla="*/ 543465 w 2268748"/>
                <a:gd name="connsiteY136" fmla="*/ 715992 h 4123736"/>
                <a:gd name="connsiteX137" fmla="*/ 552091 w 2268748"/>
                <a:gd name="connsiteY137" fmla="*/ 638354 h 4123736"/>
                <a:gd name="connsiteX138" fmla="*/ 569344 w 2268748"/>
                <a:gd name="connsiteY138" fmla="*/ 586596 h 4123736"/>
                <a:gd name="connsiteX139" fmla="*/ 586597 w 2268748"/>
                <a:gd name="connsiteY139" fmla="*/ 534837 h 4123736"/>
                <a:gd name="connsiteX140" fmla="*/ 621102 w 2268748"/>
                <a:gd name="connsiteY140" fmla="*/ 483079 h 4123736"/>
                <a:gd name="connsiteX141" fmla="*/ 629729 w 2268748"/>
                <a:gd name="connsiteY141" fmla="*/ 457200 h 4123736"/>
                <a:gd name="connsiteX142" fmla="*/ 612476 w 2268748"/>
                <a:gd name="connsiteY142" fmla="*/ 215660 h 4123736"/>
                <a:gd name="connsiteX143" fmla="*/ 595223 w 2268748"/>
                <a:gd name="connsiteY143" fmla="*/ 163902 h 4123736"/>
                <a:gd name="connsiteX144" fmla="*/ 560717 w 2268748"/>
                <a:gd name="connsiteY144" fmla="*/ 112143 h 4123736"/>
                <a:gd name="connsiteX145" fmla="*/ 543465 w 2268748"/>
                <a:gd name="connsiteY145" fmla="*/ 86264 h 4123736"/>
                <a:gd name="connsiteX146" fmla="*/ 526212 w 2268748"/>
                <a:gd name="connsiteY146" fmla="*/ 25879 h 4123736"/>
                <a:gd name="connsiteX147" fmla="*/ 517585 w 2268748"/>
                <a:gd name="connsiteY147" fmla="*/ 0 h 4123736"/>
                <a:gd name="connsiteX148" fmla="*/ 483080 w 2268748"/>
                <a:gd name="connsiteY148" fmla="*/ 34505 h 4123736"/>
                <a:gd name="connsiteX149" fmla="*/ 457200 w 2268748"/>
                <a:gd name="connsiteY149" fmla="*/ 43132 h 4123736"/>
                <a:gd name="connsiteX150" fmla="*/ 379563 w 2268748"/>
                <a:gd name="connsiteY150" fmla="*/ 120769 h 4123736"/>
                <a:gd name="connsiteX151" fmla="*/ 362310 w 2268748"/>
                <a:gd name="connsiteY151" fmla="*/ 146649 h 4123736"/>
                <a:gd name="connsiteX152" fmla="*/ 336431 w 2268748"/>
                <a:gd name="connsiteY152" fmla="*/ 155275 h 4123736"/>
                <a:gd name="connsiteX153" fmla="*/ 293299 w 2268748"/>
                <a:gd name="connsiteY153" fmla="*/ 207034 h 4123736"/>
                <a:gd name="connsiteX154" fmla="*/ 241540 w 2268748"/>
                <a:gd name="connsiteY154" fmla="*/ 224286 h 4123736"/>
                <a:gd name="connsiteX155" fmla="*/ 146649 w 2268748"/>
                <a:gd name="connsiteY155" fmla="*/ 241539 h 4123736"/>
                <a:gd name="connsiteX156" fmla="*/ 69012 w 2268748"/>
                <a:gd name="connsiteY156" fmla="*/ 267418 h 4123736"/>
                <a:gd name="connsiteX157" fmla="*/ 17253 w 2268748"/>
                <a:gd name="connsiteY157" fmla="*/ 284671 h 4123736"/>
                <a:gd name="connsiteX158" fmla="*/ 0 w 2268748"/>
                <a:gd name="connsiteY158" fmla="*/ 267418 h 4123736"/>
                <a:gd name="connsiteX0" fmla="*/ 0 w 2268748"/>
                <a:gd name="connsiteY0" fmla="*/ 267418 h 4123736"/>
                <a:gd name="connsiteX1" fmla="*/ 0 w 2268748"/>
                <a:gd name="connsiteY1" fmla="*/ 267418 h 4123736"/>
                <a:gd name="connsiteX2" fmla="*/ 8627 w 2268748"/>
                <a:gd name="connsiteY2" fmla="*/ 388188 h 4123736"/>
                <a:gd name="connsiteX3" fmla="*/ 17253 w 2268748"/>
                <a:gd name="connsiteY3" fmla="*/ 422694 h 4123736"/>
                <a:gd name="connsiteX4" fmla="*/ 34506 w 2268748"/>
                <a:gd name="connsiteY4" fmla="*/ 569343 h 4123736"/>
                <a:gd name="connsiteX5" fmla="*/ 43133 w 2268748"/>
                <a:gd name="connsiteY5" fmla="*/ 1345720 h 4123736"/>
                <a:gd name="connsiteX6" fmla="*/ 51759 w 2268748"/>
                <a:gd name="connsiteY6" fmla="*/ 1708030 h 4123736"/>
                <a:gd name="connsiteX7" fmla="*/ 69012 w 2268748"/>
                <a:gd name="connsiteY7" fmla="*/ 1854679 h 4123736"/>
                <a:gd name="connsiteX8" fmla="*/ 77638 w 2268748"/>
                <a:gd name="connsiteY8" fmla="*/ 2001328 h 4123736"/>
                <a:gd name="connsiteX9" fmla="*/ 94891 w 2268748"/>
                <a:gd name="connsiteY9" fmla="*/ 2104845 h 4123736"/>
                <a:gd name="connsiteX10" fmla="*/ 112144 w 2268748"/>
                <a:gd name="connsiteY10" fmla="*/ 2156603 h 4123736"/>
                <a:gd name="connsiteX11" fmla="*/ 112144 w 2268748"/>
                <a:gd name="connsiteY11" fmla="*/ 2268747 h 4123736"/>
                <a:gd name="connsiteX12" fmla="*/ 120770 w 2268748"/>
                <a:gd name="connsiteY12" fmla="*/ 2355011 h 4123736"/>
                <a:gd name="connsiteX13" fmla="*/ 138023 w 2268748"/>
                <a:gd name="connsiteY13" fmla="*/ 2406769 h 4123736"/>
                <a:gd name="connsiteX14" fmla="*/ 146649 w 2268748"/>
                <a:gd name="connsiteY14" fmla="*/ 2631056 h 4123736"/>
                <a:gd name="connsiteX15" fmla="*/ 129397 w 2268748"/>
                <a:gd name="connsiteY15" fmla="*/ 2803585 h 4123736"/>
                <a:gd name="connsiteX16" fmla="*/ 112144 w 2268748"/>
                <a:gd name="connsiteY16" fmla="*/ 2889849 h 4123736"/>
                <a:gd name="connsiteX17" fmla="*/ 94891 w 2268748"/>
                <a:gd name="connsiteY17" fmla="*/ 2958860 h 4123736"/>
                <a:gd name="connsiteX18" fmla="*/ 77638 w 2268748"/>
                <a:gd name="connsiteY18" fmla="*/ 2984739 h 4123736"/>
                <a:gd name="connsiteX19" fmla="*/ 129397 w 2268748"/>
                <a:gd name="connsiteY19" fmla="*/ 3252158 h 4123736"/>
                <a:gd name="connsiteX20" fmla="*/ 181155 w 2268748"/>
                <a:gd name="connsiteY20" fmla="*/ 3407434 h 4123736"/>
                <a:gd name="connsiteX21" fmla="*/ 198408 w 2268748"/>
                <a:gd name="connsiteY21" fmla="*/ 3459192 h 4123736"/>
                <a:gd name="connsiteX22" fmla="*/ 207034 w 2268748"/>
                <a:gd name="connsiteY22" fmla="*/ 3485071 h 4123736"/>
                <a:gd name="connsiteX23" fmla="*/ 224287 w 2268748"/>
                <a:gd name="connsiteY23" fmla="*/ 3709358 h 4123736"/>
                <a:gd name="connsiteX24" fmla="*/ 232914 w 2268748"/>
                <a:gd name="connsiteY24" fmla="*/ 3821502 h 4123736"/>
                <a:gd name="connsiteX25" fmla="*/ 241540 w 2268748"/>
                <a:gd name="connsiteY25" fmla="*/ 3968151 h 4123736"/>
                <a:gd name="connsiteX26" fmla="*/ 207034 w 2268748"/>
                <a:gd name="connsiteY26" fmla="*/ 4088920 h 4123736"/>
                <a:gd name="connsiteX27" fmla="*/ 181155 w 2268748"/>
                <a:gd name="connsiteY27" fmla="*/ 4106173 h 4123736"/>
                <a:gd name="connsiteX28" fmla="*/ 207034 w 2268748"/>
                <a:gd name="connsiteY28" fmla="*/ 4123426 h 4123736"/>
                <a:gd name="connsiteX29" fmla="*/ 276046 w 2268748"/>
                <a:gd name="connsiteY29" fmla="*/ 4114800 h 4123736"/>
                <a:gd name="connsiteX30" fmla="*/ 465827 w 2268748"/>
                <a:gd name="connsiteY30" fmla="*/ 4106173 h 4123736"/>
                <a:gd name="connsiteX31" fmla="*/ 552091 w 2268748"/>
                <a:gd name="connsiteY31" fmla="*/ 4097547 h 4123736"/>
                <a:gd name="connsiteX32" fmla="*/ 586597 w 2268748"/>
                <a:gd name="connsiteY32" fmla="*/ 4080294 h 4123736"/>
                <a:gd name="connsiteX33" fmla="*/ 646982 w 2268748"/>
                <a:gd name="connsiteY33" fmla="*/ 4071668 h 4123736"/>
                <a:gd name="connsiteX34" fmla="*/ 690114 w 2268748"/>
                <a:gd name="connsiteY34" fmla="*/ 4063041 h 4123736"/>
                <a:gd name="connsiteX35" fmla="*/ 905774 w 2268748"/>
                <a:gd name="connsiteY35" fmla="*/ 4054415 h 4123736"/>
                <a:gd name="connsiteX36" fmla="*/ 940280 w 2268748"/>
                <a:gd name="connsiteY36" fmla="*/ 4045788 h 4123736"/>
                <a:gd name="connsiteX37" fmla="*/ 1000665 w 2268748"/>
                <a:gd name="connsiteY37" fmla="*/ 4028535 h 4123736"/>
                <a:gd name="connsiteX38" fmla="*/ 1026544 w 2268748"/>
                <a:gd name="connsiteY38" fmla="*/ 4011283 h 4123736"/>
                <a:gd name="connsiteX39" fmla="*/ 1147314 w 2268748"/>
                <a:gd name="connsiteY39" fmla="*/ 3985403 h 4123736"/>
                <a:gd name="connsiteX40" fmla="*/ 1268083 w 2268748"/>
                <a:gd name="connsiteY40" fmla="*/ 3925018 h 4123736"/>
                <a:gd name="connsiteX41" fmla="*/ 1328468 w 2268748"/>
                <a:gd name="connsiteY41" fmla="*/ 3890513 h 4123736"/>
                <a:gd name="connsiteX42" fmla="*/ 1362974 w 2268748"/>
                <a:gd name="connsiteY42" fmla="*/ 3881886 h 4123736"/>
                <a:gd name="connsiteX43" fmla="*/ 1388853 w 2268748"/>
                <a:gd name="connsiteY43" fmla="*/ 3873260 h 4123736"/>
                <a:gd name="connsiteX44" fmla="*/ 1518249 w 2268748"/>
                <a:gd name="connsiteY44" fmla="*/ 3856007 h 4123736"/>
                <a:gd name="connsiteX45" fmla="*/ 1570008 w 2268748"/>
                <a:gd name="connsiteY45" fmla="*/ 3847381 h 4123736"/>
                <a:gd name="connsiteX46" fmla="*/ 1647646 w 2268748"/>
                <a:gd name="connsiteY46" fmla="*/ 3830128 h 4123736"/>
                <a:gd name="connsiteX47" fmla="*/ 1716657 w 2268748"/>
                <a:gd name="connsiteY47" fmla="*/ 3812875 h 4123736"/>
                <a:gd name="connsiteX48" fmla="*/ 1751163 w 2268748"/>
                <a:gd name="connsiteY48" fmla="*/ 3804249 h 4123736"/>
                <a:gd name="connsiteX49" fmla="*/ 1802921 w 2268748"/>
                <a:gd name="connsiteY49" fmla="*/ 3795622 h 4123736"/>
                <a:gd name="connsiteX50" fmla="*/ 1854680 w 2268748"/>
                <a:gd name="connsiteY50" fmla="*/ 3778369 h 4123736"/>
                <a:gd name="connsiteX51" fmla="*/ 1880559 w 2268748"/>
                <a:gd name="connsiteY51" fmla="*/ 3769743 h 4123736"/>
                <a:gd name="connsiteX52" fmla="*/ 1932317 w 2268748"/>
                <a:gd name="connsiteY52" fmla="*/ 3761117 h 4123736"/>
                <a:gd name="connsiteX53" fmla="*/ 1958197 w 2268748"/>
                <a:gd name="connsiteY53" fmla="*/ 3752490 h 4123736"/>
                <a:gd name="connsiteX54" fmla="*/ 2018582 w 2268748"/>
                <a:gd name="connsiteY54" fmla="*/ 3735237 h 4123736"/>
                <a:gd name="connsiteX55" fmla="*/ 2044461 w 2268748"/>
                <a:gd name="connsiteY55" fmla="*/ 3717985 h 4123736"/>
                <a:gd name="connsiteX56" fmla="*/ 2139351 w 2268748"/>
                <a:gd name="connsiteY56" fmla="*/ 3692105 h 4123736"/>
                <a:gd name="connsiteX57" fmla="*/ 2191110 w 2268748"/>
                <a:gd name="connsiteY57" fmla="*/ 3666226 h 4123736"/>
                <a:gd name="connsiteX58" fmla="*/ 2216989 w 2268748"/>
                <a:gd name="connsiteY58" fmla="*/ 3648973 h 4123736"/>
                <a:gd name="connsiteX59" fmla="*/ 2268748 w 2268748"/>
                <a:gd name="connsiteY59" fmla="*/ 3631720 h 4123736"/>
                <a:gd name="connsiteX60" fmla="*/ 2260121 w 2268748"/>
                <a:gd name="connsiteY60" fmla="*/ 3605841 h 4123736"/>
                <a:gd name="connsiteX61" fmla="*/ 2242868 w 2268748"/>
                <a:gd name="connsiteY61" fmla="*/ 3579962 h 4123736"/>
                <a:gd name="connsiteX62" fmla="*/ 2199736 w 2268748"/>
                <a:gd name="connsiteY62" fmla="*/ 3510951 h 4123736"/>
                <a:gd name="connsiteX63" fmla="*/ 2182483 w 2268748"/>
                <a:gd name="connsiteY63" fmla="*/ 3485071 h 4123736"/>
                <a:gd name="connsiteX64" fmla="*/ 2130725 w 2268748"/>
                <a:gd name="connsiteY64" fmla="*/ 3441939 h 4123736"/>
                <a:gd name="connsiteX65" fmla="*/ 2061714 w 2268748"/>
                <a:gd name="connsiteY65" fmla="*/ 3364302 h 4123736"/>
                <a:gd name="connsiteX66" fmla="*/ 2009955 w 2268748"/>
                <a:gd name="connsiteY66" fmla="*/ 3329796 h 4123736"/>
                <a:gd name="connsiteX67" fmla="*/ 1992702 w 2268748"/>
                <a:gd name="connsiteY67" fmla="*/ 3303917 h 4123736"/>
                <a:gd name="connsiteX68" fmla="*/ 1966823 w 2268748"/>
                <a:gd name="connsiteY68" fmla="*/ 3286664 h 4123736"/>
                <a:gd name="connsiteX69" fmla="*/ 1932317 w 2268748"/>
                <a:gd name="connsiteY69" fmla="*/ 3252158 h 4123736"/>
                <a:gd name="connsiteX70" fmla="*/ 1906438 w 2268748"/>
                <a:gd name="connsiteY70" fmla="*/ 3226279 h 4123736"/>
                <a:gd name="connsiteX71" fmla="*/ 1854680 w 2268748"/>
                <a:gd name="connsiteY71" fmla="*/ 3209026 h 4123736"/>
                <a:gd name="connsiteX72" fmla="*/ 1828800 w 2268748"/>
                <a:gd name="connsiteY72" fmla="*/ 3191773 h 4123736"/>
                <a:gd name="connsiteX73" fmla="*/ 1820174 w 2268748"/>
                <a:gd name="connsiteY73" fmla="*/ 3165894 h 4123736"/>
                <a:gd name="connsiteX74" fmla="*/ 1768416 w 2268748"/>
                <a:gd name="connsiteY74" fmla="*/ 3131388 h 4123736"/>
                <a:gd name="connsiteX75" fmla="*/ 1751163 w 2268748"/>
                <a:gd name="connsiteY75" fmla="*/ 3105509 h 4123736"/>
                <a:gd name="connsiteX76" fmla="*/ 1699404 w 2268748"/>
                <a:gd name="connsiteY76" fmla="*/ 3088256 h 4123736"/>
                <a:gd name="connsiteX77" fmla="*/ 1647646 w 2268748"/>
                <a:gd name="connsiteY77" fmla="*/ 3105509 h 4123736"/>
                <a:gd name="connsiteX78" fmla="*/ 1578634 w 2268748"/>
                <a:gd name="connsiteY78" fmla="*/ 3027871 h 4123736"/>
                <a:gd name="connsiteX79" fmla="*/ 1561382 w 2268748"/>
                <a:gd name="connsiteY79" fmla="*/ 2976113 h 4123736"/>
                <a:gd name="connsiteX80" fmla="*/ 1552755 w 2268748"/>
                <a:gd name="connsiteY80" fmla="*/ 2950234 h 4123736"/>
                <a:gd name="connsiteX81" fmla="*/ 1518249 w 2268748"/>
                <a:gd name="connsiteY81" fmla="*/ 2898475 h 4123736"/>
                <a:gd name="connsiteX82" fmla="*/ 1492370 w 2268748"/>
                <a:gd name="connsiteY82" fmla="*/ 2803585 h 4123736"/>
                <a:gd name="connsiteX83" fmla="*/ 1475117 w 2268748"/>
                <a:gd name="connsiteY83" fmla="*/ 2777705 h 4123736"/>
                <a:gd name="connsiteX84" fmla="*/ 1449238 w 2268748"/>
                <a:gd name="connsiteY84" fmla="*/ 2751826 h 4123736"/>
                <a:gd name="connsiteX85" fmla="*/ 1406106 w 2268748"/>
                <a:gd name="connsiteY85" fmla="*/ 2674188 h 4123736"/>
                <a:gd name="connsiteX86" fmla="*/ 1380227 w 2268748"/>
                <a:gd name="connsiteY86" fmla="*/ 2656935 h 4123736"/>
                <a:gd name="connsiteX87" fmla="*/ 1362974 w 2268748"/>
                <a:gd name="connsiteY87" fmla="*/ 2587924 h 4123736"/>
                <a:gd name="connsiteX88" fmla="*/ 1345721 w 2268748"/>
                <a:gd name="connsiteY88" fmla="*/ 2527539 h 4123736"/>
                <a:gd name="connsiteX89" fmla="*/ 1319842 w 2268748"/>
                <a:gd name="connsiteY89" fmla="*/ 2501660 h 4123736"/>
                <a:gd name="connsiteX90" fmla="*/ 1293963 w 2268748"/>
                <a:gd name="connsiteY90" fmla="*/ 2493034 h 4123736"/>
                <a:gd name="connsiteX91" fmla="*/ 1268083 w 2268748"/>
                <a:gd name="connsiteY91" fmla="*/ 2467154 h 4123736"/>
                <a:gd name="connsiteX92" fmla="*/ 1242204 w 2268748"/>
                <a:gd name="connsiteY92" fmla="*/ 2449902 h 4123736"/>
                <a:gd name="connsiteX93" fmla="*/ 1199072 w 2268748"/>
                <a:gd name="connsiteY93" fmla="*/ 2406769 h 4123736"/>
                <a:gd name="connsiteX94" fmla="*/ 1155940 w 2268748"/>
                <a:gd name="connsiteY94" fmla="*/ 2363637 h 4123736"/>
                <a:gd name="connsiteX95" fmla="*/ 1130061 w 2268748"/>
                <a:gd name="connsiteY95" fmla="*/ 2337758 h 4123736"/>
                <a:gd name="connsiteX96" fmla="*/ 1112808 w 2268748"/>
                <a:gd name="connsiteY96" fmla="*/ 2311879 h 4123736"/>
                <a:gd name="connsiteX97" fmla="*/ 1086929 w 2268748"/>
                <a:gd name="connsiteY97" fmla="*/ 2303252 h 4123736"/>
                <a:gd name="connsiteX98" fmla="*/ 1052423 w 2268748"/>
                <a:gd name="connsiteY98" fmla="*/ 2268747 h 4123736"/>
                <a:gd name="connsiteX99" fmla="*/ 1035170 w 2268748"/>
                <a:gd name="connsiteY99" fmla="*/ 2242868 h 4123736"/>
                <a:gd name="connsiteX100" fmla="*/ 1009291 w 2268748"/>
                <a:gd name="connsiteY100" fmla="*/ 2225615 h 4123736"/>
                <a:gd name="connsiteX101" fmla="*/ 974785 w 2268748"/>
                <a:gd name="connsiteY101" fmla="*/ 2165230 h 4123736"/>
                <a:gd name="connsiteX102" fmla="*/ 948906 w 2268748"/>
                <a:gd name="connsiteY102" fmla="*/ 2156603 h 4123736"/>
                <a:gd name="connsiteX103" fmla="*/ 888521 w 2268748"/>
                <a:gd name="connsiteY103" fmla="*/ 2078966 h 4123736"/>
                <a:gd name="connsiteX104" fmla="*/ 828136 w 2268748"/>
                <a:gd name="connsiteY104" fmla="*/ 2009954 h 4123736"/>
                <a:gd name="connsiteX105" fmla="*/ 793631 w 2268748"/>
                <a:gd name="connsiteY105" fmla="*/ 1958196 h 4123736"/>
                <a:gd name="connsiteX106" fmla="*/ 759125 w 2268748"/>
                <a:gd name="connsiteY106" fmla="*/ 1897811 h 4123736"/>
                <a:gd name="connsiteX107" fmla="*/ 733246 w 2268748"/>
                <a:gd name="connsiteY107" fmla="*/ 1880558 h 4123736"/>
                <a:gd name="connsiteX108" fmla="*/ 698740 w 2268748"/>
                <a:gd name="connsiteY108" fmla="*/ 1802920 h 4123736"/>
                <a:gd name="connsiteX109" fmla="*/ 672861 w 2268748"/>
                <a:gd name="connsiteY109" fmla="*/ 1785668 h 4123736"/>
                <a:gd name="connsiteX110" fmla="*/ 629729 w 2268748"/>
                <a:gd name="connsiteY110" fmla="*/ 1751162 h 4123736"/>
                <a:gd name="connsiteX111" fmla="*/ 603849 w 2268748"/>
                <a:gd name="connsiteY111" fmla="*/ 1725283 h 4123736"/>
                <a:gd name="connsiteX112" fmla="*/ 577970 w 2268748"/>
                <a:gd name="connsiteY112" fmla="*/ 1708030 h 4123736"/>
                <a:gd name="connsiteX113" fmla="*/ 560717 w 2268748"/>
                <a:gd name="connsiteY113" fmla="*/ 1682151 h 4123736"/>
                <a:gd name="connsiteX114" fmla="*/ 508959 w 2268748"/>
                <a:gd name="connsiteY114" fmla="*/ 1664898 h 4123736"/>
                <a:gd name="connsiteX115" fmla="*/ 483080 w 2268748"/>
                <a:gd name="connsiteY115" fmla="*/ 1656271 h 4123736"/>
                <a:gd name="connsiteX116" fmla="*/ 431321 w 2268748"/>
                <a:gd name="connsiteY116" fmla="*/ 1621766 h 4123736"/>
                <a:gd name="connsiteX117" fmla="*/ 405442 w 2268748"/>
                <a:gd name="connsiteY117" fmla="*/ 1613139 h 4123736"/>
                <a:gd name="connsiteX118" fmla="*/ 353683 w 2268748"/>
                <a:gd name="connsiteY118" fmla="*/ 1587260 h 4123736"/>
                <a:gd name="connsiteX119" fmla="*/ 276046 w 2268748"/>
                <a:gd name="connsiteY119" fmla="*/ 1552754 h 4123736"/>
                <a:gd name="connsiteX120" fmla="*/ 250166 w 2268748"/>
                <a:gd name="connsiteY120" fmla="*/ 1544128 h 4123736"/>
                <a:gd name="connsiteX121" fmla="*/ 207034 w 2268748"/>
                <a:gd name="connsiteY121" fmla="*/ 1500996 h 4123736"/>
                <a:gd name="connsiteX122" fmla="*/ 181155 w 2268748"/>
                <a:gd name="connsiteY122" fmla="*/ 1449237 h 4123736"/>
                <a:gd name="connsiteX123" fmla="*/ 207034 w 2268748"/>
                <a:gd name="connsiteY123" fmla="*/ 1242203 h 4123736"/>
                <a:gd name="connsiteX124" fmla="*/ 232914 w 2268748"/>
                <a:gd name="connsiteY124" fmla="*/ 1224951 h 4123736"/>
                <a:gd name="connsiteX125" fmla="*/ 267419 w 2268748"/>
                <a:gd name="connsiteY125" fmla="*/ 1181818 h 4123736"/>
                <a:gd name="connsiteX126" fmla="*/ 327804 w 2268748"/>
                <a:gd name="connsiteY126" fmla="*/ 1121434 h 4123736"/>
                <a:gd name="connsiteX127" fmla="*/ 362310 w 2268748"/>
                <a:gd name="connsiteY127" fmla="*/ 1069675 h 4123736"/>
                <a:gd name="connsiteX128" fmla="*/ 379563 w 2268748"/>
                <a:gd name="connsiteY128" fmla="*/ 1043796 h 4123736"/>
                <a:gd name="connsiteX129" fmla="*/ 405442 w 2268748"/>
                <a:gd name="connsiteY129" fmla="*/ 992037 h 4123736"/>
                <a:gd name="connsiteX130" fmla="*/ 431321 w 2268748"/>
                <a:gd name="connsiteY130" fmla="*/ 914400 h 4123736"/>
                <a:gd name="connsiteX131" fmla="*/ 439948 w 2268748"/>
                <a:gd name="connsiteY131" fmla="*/ 888520 h 4123736"/>
                <a:gd name="connsiteX132" fmla="*/ 465827 w 2268748"/>
                <a:gd name="connsiteY132" fmla="*/ 871268 h 4123736"/>
                <a:gd name="connsiteX133" fmla="*/ 491706 w 2268748"/>
                <a:gd name="connsiteY133" fmla="*/ 819509 h 4123736"/>
                <a:gd name="connsiteX134" fmla="*/ 508959 w 2268748"/>
                <a:gd name="connsiteY134" fmla="*/ 767751 h 4123736"/>
                <a:gd name="connsiteX135" fmla="*/ 543465 w 2268748"/>
                <a:gd name="connsiteY135" fmla="*/ 715992 h 4123736"/>
                <a:gd name="connsiteX136" fmla="*/ 552091 w 2268748"/>
                <a:gd name="connsiteY136" fmla="*/ 638354 h 4123736"/>
                <a:gd name="connsiteX137" fmla="*/ 569344 w 2268748"/>
                <a:gd name="connsiteY137" fmla="*/ 586596 h 4123736"/>
                <a:gd name="connsiteX138" fmla="*/ 586597 w 2268748"/>
                <a:gd name="connsiteY138" fmla="*/ 534837 h 4123736"/>
                <a:gd name="connsiteX139" fmla="*/ 621102 w 2268748"/>
                <a:gd name="connsiteY139" fmla="*/ 483079 h 4123736"/>
                <a:gd name="connsiteX140" fmla="*/ 629729 w 2268748"/>
                <a:gd name="connsiteY140" fmla="*/ 457200 h 4123736"/>
                <a:gd name="connsiteX141" fmla="*/ 612476 w 2268748"/>
                <a:gd name="connsiteY141" fmla="*/ 215660 h 4123736"/>
                <a:gd name="connsiteX142" fmla="*/ 595223 w 2268748"/>
                <a:gd name="connsiteY142" fmla="*/ 163902 h 4123736"/>
                <a:gd name="connsiteX143" fmla="*/ 560717 w 2268748"/>
                <a:gd name="connsiteY143" fmla="*/ 112143 h 4123736"/>
                <a:gd name="connsiteX144" fmla="*/ 543465 w 2268748"/>
                <a:gd name="connsiteY144" fmla="*/ 86264 h 4123736"/>
                <a:gd name="connsiteX145" fmla="*/ 526212 w 2268748"/>
                <a:gd name="connsiteY145" fmla="*/ 25879 h 4123736"/>
                <a:gd name="connsiteX146" fmla="*/ 517585 w 2268748"/>
                <a:gd name="connsiteY146" fmla="*/ 0 h 4123736"/>
                <a:gd name="connsiteX147" fmla="*/ 483080 w 2268748"/>
                <a:gd name="connsiteY147" fmla="*/ 34505 h 4123736"/>
                <a:gd name="connsiteX148" fmla="*/ 457200 w 2268748"/>
                <a:gd name="connsiteY148" fmla="*/ 43132 h 4123736"/>
                <a:gd name="connsiteX149" fmla="*/ 379563 w 2268748"/>
                <a:gd name="connsiteY149" fmla="*/ 120769 h 4123736"/>
                <a:gd name="connsiteX150" fmla="*/ 362310 w 2268748"/>
                <a:gd name="connsiteY150" fmla="*/ 146649 h 4123736"/>
                <a:gd name="connsiteX151" fmla="*/ 336431 w 2268748"/>
                <a:gd name="connsiteY151" fmla="*/ 155275 h 4123736"/>
                <a:gd name="connsiteX152" fmla="*/ 293299 w 2268748"/>
                <a:gd name="connsiteY152" fmla="*/ 207034 h 4123736"/>
                <a:gd name="connsiteX153" fmla="*/ 241540 w 2268748"/>
                <a:gd name="connsiteY153" fmla="*/ 224286 h 4123736"/>
                <a:gd name="connsiteX154" fmla="*/ 146649 w 2268748"/>
                <a:gd name="connsiteY154" fmla="*/ 241539 h 4123736"/>
                <a:gd name="connsiteX155" fmla="*/ 69012 w 2268748"/>
                <a:gd name="connsiteY155" fmla="*/ 267418 h 4123736"/>
                <a:gd name="connsiteX156" fmla="*/ 17253 w 2268748"/>
                <a:gd name="connsiteY156" fmla="*/ 284671 h 4123736"/>
                <a:gd name="connsiteX157" fmla="*/ 0 w 2268748"/>
                <a:gd name="connsiteY157" fmla="*/ 267418 h 4123736"/>
                <a:gd name="connsiteX0" fmla="*/ 0 w 2268748"/>
                <a:gd name="connsiteY0" fmla="*/ 267418 h 4123736"/>
                <a:gd name="connsiteX1" fmla="*/ 0 w 2268748"/>
                <a:gd name="connsiteY1" fmla="*/ 267418 h 4123736"/>
                <a:gd name="connsiteX2" fmla="*/ 8627 w 2268748"/>
                <a:gd name="connsiteY2" fmla="*/ 388188 h 4123736"/>
                <a:gd name="connsiteX3" fmla="*/ 17253 w 2268748"/>
                <a:gd name="connsiteY3" fmla="*/ 422694 h 4123736"/>
                <a:gd name="connsiteX4" fmla="*/ 34506 w 2268748"/>
                <a:gd name="connsiteY4" fmla="*/ 569343 h 4123736"/>
                <a:gd name="connsiteX5" fmla="*/ 43133 w 2268748"/>
                <a:gd name="connsiteY5" fmla="*/ 1345720 h 4123736"/>
                <a:gd name="connsiteX6" fmla="*/ 51759 w 2268748"/>
                <a:gd name="connsiteY6" fmla="*/ 1708030 h 4123736"/>
                <a:gd name="connsiteX7" fmla="*/ 69012 w 2268748"/>
                <a:gd name="connsiteY7" fmla="*/ 1854679 h 4123736"/>
                <a:gd name="connsiteX8" fmla="*/ 77638 w 2268748"/>
                <a:gd name="connsiteY8" fmla="*/ 2001328 h 4123736"/>
                <a:gd name="connsiteX9" fmla="*/ 94891 w 2268748"/>
                <a:gd name="connsiteY9" fmla="*/ 2104845 h 4123736"/>
                <a:gd name="connsiteX10" fmla="*/ 112144 w 2268748"/>
                <a:gd name="connsiteY10" fmla="*/ 2156603 h 4123736"/>
                <a:gd name="connsiteX11" fmla="*/ 112144 w 2268748"/>
                <a:gd name="connsiteY11" fmla="*/ 2268747 h 4123736"/>
                <a:gd name="connsiteX12" fmla="*/ 120770 w 2268748"/>
                <a:gd name="connsiteY12" fmla="*/ 2355011 h 4123736"/>
                <a:gd name="connsiteX13" fmla="*/ 138023 w 2268748"/>
                <a:gd name="connsiteY13" fmla="*/ 2406769 h 4123736"/>
                <a:gd name="connsiteX14" fmla="*/ 146649 w 2268748"/>
                <a:gd name="connsiteY14" fmla="*/ 2631056 h 4123736"/>
                <a:gd name="connsiteX15" fmla="*/ 129397 w 2268748"/>
                <a:gd name="connsiteY15" fmla="*/ 2803585 h 4123736"/>
                <a:gd name="connsiteX16" fmla="*/ 112144 w 2268748"/>
                <a:gd name="connsiteY16" fmla="*/ 2889849 h 4123736"/>
                <a:gd name="connsiteX17" fmla="*/ 94891 w 2268748"/>
                <a:gd name="connsiteY17" fmla="*/ 2958860 h 4123736"/>
                <a:gd name="connsiteX18" fmla="*/ 129397 w 2268748"/>
                <a:gd name="connsiteY18" fmla="*/ 3252158 h 4123736"/>
                <a:gd name="connsiteX19" fmla="*/ 181155 w 2268748"/>
                <a:gd name="connsiteY19" fmla="*/ 3407434 h 4123736"/>
                <a:gd name="connsiteX20" fmla="*/ 198408 w 2268748"/>
                <a:gd name="connsiteY20" fmla="*/ 3459192 h 4123736"/>
                <a:gd name="connsiteX21" fmla="*/ 207034 w 2268748"/>
                <a:gd name="connsiteY21" fmla="*/ 3485071 h 4123736"/>
                <a:gd name="connsiteX22" fmla="*/ 224287 w 2268748"/>
                <a:gd name="connsiteY22" fmla="*/ 3709358 h 4123736"/>
                <a:gd name="connsiteX23" fmla="*/ 232914 w 2268748"/>
                <a:gd name="connsiteY23" fmla="*/ 3821502 h 4123736"/>
                <a:gd name="connsiteX24" fmla="*/ 241540 w 2268748"/>
                <a:gd name="connsiteY24" fmla="*/ 3968151 h 4123736"/>
                <a:gd name="connsiteX25" fmla="*/ 207034 w 2268748"/>
                <a:gd name="connsiteY25" fmla="*/ 4088920 h 4123736"/>
                <a:gd name="connsiteX26" fmla="*/ 181155 w 2268748"/>
                <a:gd name="connsiteY26" fmla="*/ 4106173 h 4123736"/>
                <a:gd name="connsiteX27" fmla="*/ 207034 w 2268748"/>
                <a:gd name="connsiteY27" fmla="*/ 4123426 h 4123736"/>
                <a:gd name="connsiteX28" fmla="*/ 276046 w 2268748"/>
                <a:gd name="connsiteY28" fmla="*/ 4114800 h 4123736"/>
                <a:gd name="connsiteX29" fmla="*/ 465827 w 2268748"/>
                <a:gd name="connsiteY29" fmla="*/ 4106173 h 4123736"/>
                <a:gd name="connsiteX30" fmla="*/ 552091 w 2268748"/>
                <a:gd name="connsiteY30" fmla="*/ 4097547 h 4123736"/>
                <a:gd name="connsiteX31" fmla="*/ 586597 w 2268748"/>
                <a:gd name="connsiteY31" fmla="*/ 4080294 h 4123736"/>
                <a:gd name="connsiteX32" fmla="*/ 646982 w 2268748"/>
                <a:gd name="connsiteY32" fmla="*/ 4071668 h 4123736"/>
                <a:gd name="connsiteX33" fmla="*/ 690114 w 2268748"/>
                <a:gd name="connsiteY33" fmla="*/ 4063041 h 4123736"/>
                <a:gd name="connsiteX34" fmla="*/ 905774 w 2268748"/>
                <a:gd name="connsiteY34" fmla="*/ 4054415 h 4123736"/>
                <a:gd name="connsiteX35" fmla="*/ 940280 w 2268748"/>
                <a:gd name="connsiteY35" fmla="*/ 4045788 h 4123736"/>
                <a:gd name="connsiteX36" fmla="*/ 1000665 w 2268748"/>
                <a:gd name="connsiteY36" fmla="*/ 4028535 h 4123736"/>
                <a:gd name="connsiteX37" fmla="*/ 1026544 w 2268748"/>
                <a:gd name="connsiteY37" fmla="*/ 4011283 h 4123736"/>
                <a:gd name="connsiteX38" fmla="*/ 1147314 w 2268748"/>
                <a:gd name="connsiteY38" fmla="*/ 3985403 h 4123736"/>
                <a:gd name="connsiteX39" fmla="*/ 1268083 w 2268748"/>
                <a:gd name="connsiteY39" fmla="*/ 3925018 h 4123736"/>
                <a:gd name="connsiteX40" fmla="*/ 1328468 w 2268748"/>
                <a:gd name="connsiteY40" fmla="*/ 3890513 h 4123736"/>
                <a:gd name="connsiteX41" fmla="*/ 1362974 w 2268748"/>
                <a:gd name="connsiteY41" fmla="*/ 3881886 h 4123736"/>
                <a:gd name="connsiteX42" fmla="*/ 1388853 w 2268748"/>
                <a:gd name="connsiteY42" fmla="*/ 3873260 h 4123736"/>
                <a:gd name="connsiteX43" fmla="*/ 1518249 w 2268748"/>
                <a:gd name="connsiteY43" fmla="*/ 3856007 h 4123736"/>
                <a:gd name="connsiteX44" fmla="*/ 1570008 w 2268748"/>
                <a:gd name="connsiteY44" fmla="*/ 3847381 h 4123736"/>
                <a:gd name="connsiteX45" fmla="*/ 1647646 w 2268748"/>
                <a:gd name="connsiteY45" fmla="*/ 3830128 h 4123736"/>
                <a:gd name="connsiteX46" fmla="*/ 1716657 w 2268748"/>
                <a:gd name="connsiteY46" fmla="*/ 3812875 h 4123736"/>
                <a:gd name="connsiteX47" fmla="*/ 1751163 w 2268748"/>
                <a:gd name="connsiteY47" fmla="*/ 3804249 h 4123736"/>
                <a:gd name="connsiteX48" fmla="*/ 1802921 w 2268748"/>
                <a:gd name="connsiteY48" fmla="*/ 3795622 h 4123736"/>
                <a:gd name="connsiteX49" fmla="*/ 1854680 w 2268748"/>
                <a:gd name="connsiteY49" fmla="*/ 3778369 h 4123736"/>
                <a:gd name="connsiteX50" fmla="*/ 1880559 w 2268748"/>
                <a:gd name="connsiteY50" fmla="*/ 3769743 h 4123736"/>
                <a:gd name="connsiteX51" fmla="*/ 1932317 w 2268748"/>
                <a:gd name="connsiteY51" fmla="*/ 3761117 h 4123736"/>
                <a:gd name="connsiteX52" fmla="*/ 1958197 w 2268748"/>
                <a:gd name="connsiteY52" fmla="*/ 3752490 h 4123736"/>
                <a:gd name="connsiteX53" fmla="*/ 2018582 w 2268748"/>
                <a:gd name="connsiteY53" fmla="*/ 3735237 h 4123736"/>
                <a:gd name="connsiteX54" fmla="*/ 2044461 w 2268748"/>
                <a:gd name="connsiteY54" fmla="*/ 3717985 h 4123736"/>
                <a:gd name="connsiteX55" fmla="*/ 2139351 w 2268748"/>
                <a:gd name="connsiteY55" fmla="*/ 3692105 h 4123736"/>
                <a:gd name="connsiteX56" fmla="*/ 2191110 w 2268748"/>
                <a:gd name="connsiteY56" fmla="*/ 3666226 h 4123736"/>
                <a:gd name="connsiteX57" fmla="*/ 2216989 w 2268748"/>
                <a:gd name="connsiteY57" fmla="*/ 3648973 h 4123736"/>
                <a:gd name="connsiteX58" fmla="*/ 2268748 w 2268748"/>
                <a:gd name="connsiteY58" fmla="*/ 3631720 h 4123736"/>
                <a:gd name="connsiteX59" fmla="*/ 2260121 w 2268748"/>
                <a:gd name="connsiteY59" fmla="*/ 3605841 h 4123736"/>
                <a:gd name="connsiteX60" fmla="*/ 2242868 w 2268748"/>
                <a:gd name="connsiteY60" fmla="*/ 3579962 h 4123736"/>
                <a:gd name="connsiteX61" fmla="*/ 2199736 w 2268748"/>
                <a:gd name="connsiteY61" fmla="*/ 3510951 h 4123736"/>
                <a:gd name="connsiteX62" fmla="*/ 2182483 w 2268748"/>
                <a:gd name="connsiteY62" fmla="*/ 3485071 h 4123736"/>
                <a:gd name="connsiteX63" fmla="*/ 2130725 w 2268748"/>
                <a:gd name="connsiteY63" fmla="*/ 3441939 h 4123736"/>
                <a:gd name="connsiteX64" fmla="*/ 2061714 w 2268748"/>
                <a:gd name="connsiteY64" fmla="*/ 3364302 h 4123736"/>
                <a:gd name="connsiteX65" fmla="*/ 2009955 w 2268748"/>
                <a:gd name="connsiteY65" fmla="*/ 3329796 h 4123736"/>
                <a:gd name="connsiteX66" fmla="*/ 1992702 w 2268748"/>
                <a:gd name="connsiteY66" fmla="*/ 3303917 h 4123736"/>
                <a:gd name="connsiteX67" fmla="*/ 1966823 w 2268748"/>
                <a:gd name="connsiteY67" fmla="*/ 3286664 h 4123736"/>
                <a:gd name="connsiteX68" fmla="*/ 1932317 w 2268748"/>
                <a:gd name="connsiteY68" fmla="*/ 3252158 h 4123736"/>
                <a:gd name="connsiteX69" fmla="*/ 1906438 w 2268748"/>
                <a:gd name="connsiteY69" fmla="*/ 3226279 h 4123736"/>
                <a:gd name="connsiteX70" fmla="*/ 1854680 w 2268748"/>
                <a:gd name="connsiteY70" fmla="*/ 3209026 h 4123736"/>
                <a:gd name="connsiteX71" fmla="*/ 1828800 w 2268748"/>
                <a:gd name="connsiteY71" fmla="*/ 3191773 h 4123736"/>
                <a:gd name="connsiteX72" fmla="*/ 1820174 w 2268748"/>
                <a:gd name="connsiteY72" fmla="*/ 3165894 h 4123736"/>
                <a:gd name="connsiteX73" fmla="*/ 1768416 w 2268748"/>
                <a:gd name="connsiteY73" fmla="*/ 3131388 h 4123736"/>
                <a:gd name="connsiteX74" fmla="*/ 1751163 w 2268748"/>
                <a:gd name="connsiteY74" fmla="*/ 3105509 h 4123736"/>
                <a:gd name="connsiteX75" fmla="*/ 1699404 w 2268748"/>
                <a:gd name="connsiteY75" fmla="*/ 3088256 h 4123736"/>
                <a:gd name="connsiteX76" fmla="*/ 1647646 w 2268748"/>
                <a:gd name="connsiteY76" fmla="*/ 3105509 h 4123736"/>
                <a:gd name="connsiteX77" fmla="*/ 1578634 w 2268748"/>
                <a:gd name="connsiteY77" fmla="*/ 3027871 h 4123736"/>
                <a:gd name="connsiteX78" fmla="*/ 1561382 w 2268748"/>
                <a:gd name="connsiteY78" fmla="*/ 2976113 h 4123736"/>
                <a:gd name="connsiteX79" fmla="*/ 1552755 w 2268748"/>
                <a:gd name="connsiteY79" fmla="*/ 2950234 h 4123736"/>
                <a:gd name="connsiteX80" fmla="*/ 1518249 w 2268748"/>
                <a:gd name="connsiteY80" fmla="*/ 2898475 h 4123736"/>
                <a:gd name="connsiteX81" fmla="*/ 1492370 w 2268748"/>
                <a:gd name="connsiteY81" fmla="*/ 2803585 h 4123736"/>
                <a:gd name="connsiteX82" fmla="*/ 1475117 w 2268748"/>
                <a:gd name="connsiteY82" fmla="*/ 2777705 h 4123736"/>
                <a:gd name="connsiteX83" fmla="*/ 1449238 w 2268748"/>
                <a:gd name="connsiteY83" fmla="*/ 2751826 h 4123736"/>
                <a:gd name="connsiteX84" fmla="*/ 1406106 w 2268748"/>
                <a:gd name="connsiteY84" fmla="*/ 2674188 h 4123736"/>
                <a:gd name="connsiteX85" fmla="*/ 1380227 w 2268748"/>
                <a:gd name="connsiteY85" fmla="*/ 2656935 h 4123736"/>
                <a:gd name="connsiteX86" fmla="*/ 1362974 w 2268748"/>
                <a:gd name="connsiteY86" fmla="*/ 2587924 h 4123736"/>
                <a:gd name="connsiteX87" fmla="*/ 1345721 w 2268748"/>
                <a:gd name="connsiteY87" fmla="*/ 2527539 h 4123736"/>
                <a:gd name="connsiteX88" fmla="*/ 1319842 w 2268748"/>
                <a:gd name="connsiteY88" fmla="*/ 2501660 h 4123736"/>
                <a:gd name="connsiteX89" fmla="*/ 1293963 w 2268748"/>
                <a:gd name="connsiteY89" fmla="*/ 2493034 h 4123736"/>
                <a:gd name="connsiteX90" fmla="*/ 1268083 w 2268748"/>
                <a:gd name="connsiteY90" fmla="*/ 2467154 h 4123736"/>
                <a:gd name="connsiteX91" fmla="*/ 1242204 w 2268748"/>
                <a:gd name="connsiteY91" fmla="*/ 2449902 h 4123736"/>
                <a:gd name="connsiteX92" fmla="*/ 1199072 w 2268748"/>
                <a:gd name="connsiteY92" fmla="*/ 2406769 h 4123736"/>
                <a:gd name="connsiteX93" fmla="*/ 1155940 w 2268748"/>
                <a:gd name="connsiteY93" fmla="*/ 2363637 h 4123736"/>
                <a:gd name="connsiteX94" fmla="*/ 1130061 w 2268748"/>
                <a:gd name="connsiteY94" fmla="*/ 2337758 h 4123736"/>
                <a:gd name="connsiteX95" fmla="*/ 1112808 w 2268748"/>
                <a:gd name="connsiteY95" fmla="*/ 2311879 h 4123736"/>
                <a:gd name="connsiteX96" fmla="*/ 1086929 w 2268748"/>
                <a:gd name="connsiteY96" fmla="*/ 2303252 h 4123736"/>
                <a:gd name="connsiteX97" fmla="*/ 1052423 w 2268748"/>
                <a:gd name="connsiteY97" fmla="*/ 2268747 h 4123736"/>
                <a:gd name="connsiteX98" fmla="*/ 1035170 w 2268748"/>
                <a:gd name="connsiteY98" fmla="*/ 2242868 h 4123736"/>
                <a:gd name="connsiteX99" fmla="*/ 1009291 w 2268748"/>
                <a:gd name="connsiteY99" fmla="*/ 2225615 h 4123736"/>
                <a:gd name="connsiteX100" fmla="*/ 974785 w 2268748"/>
                <a:gd name="connsiteY100" fmla="*/ 2165230 h 4123736"/>
                <a:gd name="connsiteX101" fmla="*/ 948906 w 2268748"/>
                <a:gd name="connsiteY101" fmla="*/ 2156603 h 4123736"/>
                <a:gd name="connsiteX102" fmla="*/ 888521 w 2268748"/>
                <a:gd name="connsiteY102" fmla="*/ 2078966 h 4123736"/>
                <a:gd name="connsiteX103" fmla="*/ 828136 w 2268748"/>
                <a:gd name="connsiteY103" fmla="*/ 2009954 h 4123736"/>
                <a:gd name="connsiteX104" fmla="*/ 793631 w 2268748"/>
                <a:gd name="connsiteY104" fmla="*/ 1958196 h 4123736"/>
                <a:gd name="connsiteX105" fmla="*/ 759125 w 2268748"/>
                <a:gd name="connsiteY105" fmla="*/ 1897811 h 4123736"/>
                <a:gd name="connsiteX106" fmla="*/ 733246 w 2268748"/>
                <a:gd name="connsiteY106" fmla="*/ 1880558 h 4123736"/>
                <a:gd name="connsiteX107" fmla="*/ 698740 w 2268748"/>
                <a:gd name="connsiteY107" fmla="*/ 1802920 h 4123736"/>
                <a:gd name="connsiteX108" fmla="*/ 672861 w 2268748"/>
                <a:gd name="connsiteY108" fmla="*/ 1785668 h 4123736"/>
                <a:gd name="connsiteX109" fmla="*/ 629729 w 2268748"/>
                <a:gd name="connsiteY109" fmla="*/ 1751162 h 4123736"/>
                <a:gd name="connsiteX110" fmla="*/ 603849 w 2268748"/>
                <a:gd name="connsiteY110" fmla="*/ 1725283 h 4123736"/>
                <a:gd name="connsiteX111" fmla="*/ 577970 w 2268748"/>
                <a:gd name="connsiteY111" fmla="*/ 1708030 h 4123736"/>
                <a:gd name="connsiteX112" fmla="*/ 560717 w 2268748"/>
                <a:gd name="connsiteY112" fmla="*/ 1682151 h 4123736"/>
                <a:gd name="connsiteX113" fmla="*/ 508959 w 2268748"/>
                <a:gd name="connsiteY113" fmla="*/ 1664898 h 4123736"/>
                <a:gd name="connsiteX114" fmla="*/ 483080 w 2268748"/>
                <a:gd name="connsiteY114" fmla="*/ 1656271 h 4123736"/>
                <a:gd name="connsiteX115" fmla="*/ 431321 w 2268748"/>
                <a:gd name="connsiteY115" fmla="*/ 1621766 h 4123736"/>
                <a:gd name="connsiteX116" fmla="*/ 405442 w 2268748"/>
                <a:gd name="connsiteY116" fmla="*/ 1613139 h 4123736"/>
                <a:gd name="connsiteX117" fmla="*/ 353683 w 2268748"/>
                <a:gd name="connsiteY117" fmla="*/ 1587260 h 4123736"/>
                <a:gd name="connsiteX118" fmla="*/ 276046 w 2268748"/>
                <a:gd name="connsiteY118" fmla="*/ 1552754 h 4123736"/>
                <a:gd name="connsiteX119" fmla="*/ 250166 w 2268748"/>
                <a:gd name="connsiteY119" fmla="*/ 1544128 h 4123736"/>
                <a:gd name="connsiteX120" fmla="*/ 207034 w 2268748"/>
                <a:gd name="connsiteY120" fmla="*/ 1500996 h 4123736"/>
                <a:gd name="connsiteX121" fmla="*/ 181155 w 2268748"/>
                <a:gd name="connsiteY121" fmla="*/ 1449237 h 4123736"/>
                <a:gd name="connsiteX122" fmla="*/ 207034 w 2268748"/>
                <a:gd name="connsiteY122" fmla="*/ 1242203 h 4123736"/>
                <a:gd name="connsiteX123" fmla="*/ 232914 w 2268748"/>
                <a:gd name="connsiteY123" fmla="*/ 1224951 h 4123736"/>
                <a:gd name="connsiteX124" fmla="*/ 267419 w 2268748"/>
                <a:gd name="connsiteY124" fmla="*/ 1181818 h 4123736"/>
                <a:gd name="connsiteX125" fmla="*/ 327804 w 2268748"/>
                <a:gd name="connsiteY125" fmla="*/ 1121434 h 4123736"/>
                <a:gd name="connsiteX126" fmla="*/ 362310 w 2268748"/>
                <a:gd name="connsiteY126" fmla="*/ 1069675 h 4123736"/>
                <a:gd name="connsiteX127" fmla="*/ 379563 w 2268748"/>
                <a:gd name="connsiteY127" fmla="*/ 1043796 h 4123736"/>
                <a:gd name="connsiteX128" fmla="*/ 405442 w 2268748"/>
                <a:gd name="connsiteY128" fmla="*/ 992037 h 4123736"/>
                <a:gd name="connsiteX129" fmla="*/ 431321 w 2268748"/>
                <a:gd name="connsiteY129" fmla="*/ 914400 h 4123736"/>
                <a:gd name="connsiteX130" fmla="*/ 439948 w 2268748"/>
                <a:gd name="connsiteY130" fmla="*/ 888520 h 4123736"/>
                <a:gd name="connsiteX131" fmla="*/ 465827 w 2268748"/>
                <a:gd name="connsiteY131" fmla="*/ 871268 h 4123736"/>
                <a:gd name="connsiteX132" fmla="*/ 491706 w 2268748"/>
                <a:gd name="connsiteY132" fmla="*/ 819509 h 4123736"/>
                <a:gd name="connsiteX133" fmla="*/ 508959 w 2268748"/>
                <a:gd name="connsiteY133" fmla="*/ 767751 h 4123736"/>
                <a:gd name="connsiteX134" fmla="*/ 543465 w 2268748"/>
                <a:gd name="connsiteY134" fmla="*/ 715992 h 4123736"/>
                <a:gd name="connsiteX135" fmla="*/ 552091 w 2268748"/>
                <a:gd name="connsiteY135" fmla="*/ 638354 h 4123736"/>
                <a:gd name="connsiteX136" fmla="*/ 569344 w 2268748"/>
                <a:gd name="connsiteY136" fmla="*/ 586596 h 4123736"/>
                <a:gd name="connsiteX137" fmla="*/ 586597 w 2268748"/>
                <a:gd name="connsiteY137" fmla="*/ 534837 h 4123736"/>
                <a:gd name="connsiteX138" fmla="*/ 621102 w 2268748"/>
                <a:gd name="connsiteY138" fmla="*/ 483079 h 4123736"/>
                <a:gd name="connsiteX139" fmla="*/ 629729 w 2268748"/>
                <a:gd name="connsiteY139" fmla="*/ 457200 h 4123736"/>
                <a:gd name="connsiteX140" fmla="*/ 612476 w 2268748"/>
                <a:gd name="connsiteY140" fmla="*/ 215660 h 4123736"/>
                <a:gd name="connsiteX141" fmla="*/ 595223 w 2268748"/>
                <a:gd name="connsiteY141" fmla="*/ 163902 h 4123736"/>
                <a:gd name="connsiteX142" fmla="*/ 560717 w 2268748"/>
                <a:gd name="connsiteY142" fmla="*/ 112143 h 4123736"/>
                <a:gd name="connsiteX143" fmla="*/ 543465 w 2268748"/>
                <a:gd name="connsiteY143" fmla="*/ 86264 h 4123736"/>
                <a:gd name="connsiteX144" fmla="*/ 526212 w 2268748"/>
                <a:gd name="connsiteY144" fmla="*/ 25879 h 4123736"/>
                <a:gd name="connsiteX145" fmla="*/ 517585 w 2268748"/>
                <a:gd name="connsiteY145" fmla="*/ 0 h 4123736"/>
                <a:gd name="connsiteX146" fmla="*/ 483080 w 2268748"/>
                <a:gd name="connsiteY146" fmla="*/ 34505 h 4123736"/>
                <a:gd name="connsiteX147" fmla="*/ 457200 w 2268748"/>
                <a:gd name="connsiteY147" fmla="*/ 43132 h 4123736"/>
                <a:gd name="connsiteX148" fmla="*/ 379563 w 2268748"/>
                <a:gd name="connsiteY148" fmla="*/ 120769 h 4123736"/>
                <a:gd name="connsiteX149" fmla="*/ 362310 w 2268748"/>
                <a:gd name="connsiteY149" fmla="*/ 146649 h 4123736"/>
                <a:gd name="connsiteX150" fmla="*/ 336431 w 2268748"/>
                <a:gd name="connsiteY150" fmla="*/ 155275 h 4123736"/>
                <a:gd name="connsiteX151" fmla="*/ 293299 w 2268748"/>
                <a:gd name="connsiteY151" fmla="*/ 207034 h 4123736"/>
                <a:gd name="connsiteX152" fmla="*/ 241540 w 2268748"/>
                <a:gd name="connsiteY152" fmla="*/ 224286 h 4123736"/>
                <a:gd name="connsiteX153" fmla="*/ 146649 w 2268748"/>
                <a:gd name="connsiteY153" fmla="*/ 241539 h 4123736"/>
                <a:gd name="connsiteX154" fmla="*/ 69012 w 2268748"/>
                <a:gd name="connsiteY154" fmla="*/ 267418 h 4123736"/>
                <a:gd name="connsiteX155" fmla="*/ 17253 w 2268748"/>
                <a:gd name="connsiteY155" fmla="*/ 284671 h 4123736"/>
                <a:gd name="connsiteX156" fmla="*/ 0 w 2268748"/>
                <a:gd name="connsiteY156" fmla="*/ 267418 h 4123736"/>
                <a:gd name="connsiteX0" fmla="*/ 0 w 2268748"/>
                <a:gd name="connsiteY0" fmla="*/ 267418 h 4123736"/>
                <a:gd name="connsiteX1" fmla="*/ 0 w 2268748"/>
                <a:gd name="connsiteY1" fmla="*/ 267418 h 4123736"/>
                <a:gd name="connsiteX2" fmla="*/ 8627 w 2268748"/>
                <a:gd name="connsiteY2" fmla="*/ 388188 h 4123736"/>
                <a:gd name="connsiteX3" fmla="*/ 17253 w 2268748"/>
                <a:gd name="connsiteY3" fmla="*/ 422694 h 4123736"/>
                <a:gd name="connsiteX4" fmla="*/ 34506 w 2268748"/>
                <a:gd name="connsiteY4" fmla="*/ 569343 h 4123736"/>
                <a:gd name="connsiteX5" fmla="*/ 43133 w 2268748"/>
                <a:gd name="connsiteY5" fmla="*/ 1345720 h 4123736"/>
                <a:gd name="connsiteX6" fmla="*/ 51759 w 2268748"/>
                <a:gd name="connsiteY6" fmla="*/ 1708030 h 4123736"/>
                <a:gd name="connsiteX7" fmla="*/ 69012 w 2268748"/>
                <a:gd name="connsiteY7" fmla="*/ 1854679 h 4123736"/>
                <a:gd name="connsiteX8" fmla="*/ 77638 w 2268748"/>
                <a:gd name="connsiteY8" fmla="*/ 2001328 h 4123736"/>
                <a:gd name="connsiteX9" fmla="*/ 94891 w 2268748"/>
                <a:gd name="connsiteY9" fmla="*/ 2104845 h 4123736"/>
                <a:gd name="connsiteX10" fmla="*/ 112144 w 2268748"/>
                <a:gd name="connsiteY10" fmla="*/ 2156603 h 4123736"/>
                <a:gd name="connsiteX11" fmla="*/ 112144 w 2268748"/>
                <a:gd name="connsiteY11" fmla="*/ 2268747 h 4123736"/>
                <a:gd name="connsiteX12" fmla="*/ 120770 w 2268748"/>
                <a:gd name="connsiteY12" fmla="*/ 2355011 h 4123736"/>
                <a:gd name="connsiteX13" fmla="*/ 138023 w 2268748"/>
                <a:gd name="connsiteY13" fmla="*/ 2406769 h 4123736"/>
                <a:gd name="connsiteX14" fmla="*/ 146649 w 2268748"/>
                <a:gd name="connsiteY14" fmla="*/ 2631056 h 4123736"/>
                <a:gd name="connsiteX15" fmla="*/ 129397 w 2268748"/>
                <a:gd name="connsiteY15" fmla="*/ 2803585 h 4123736"/>
                <a:gd name="connsiteX16" fmla="*/ 112144 w 2268748"/>
                <a:gd name="connsiteY16" fmla="*/ 2889849 h 4123736"/>
                <a:gd name="connsiteX17" fmla="*/ 129397 w 2268748"/>
                <a:gd name="connsiteY17" fmla="*/ 3252158 h 4123736"/>
                <a:gd name="connsiteX18" fmla="*/ 181155 w 2268748"/>
                <a:gd name="connsiteY18" fmla="*/ 3407434 h 4123736"/>
                <a:gd name="connsiteX19" fmla="*/ 198408 w 2268748"/>
                <a:gd name="connsiteY19" fmla="*/ 3459192 h 4123736"/>
                <a:gd name="connsiteX20" fmla="*/ 207034 w 2268748"/>
                <a:gd name="connsiteY20" fmla="*/ 3485071 h 4123736"/>
                <a:gd name="connsiteX21" fmla="*/ 224287 w 2268748"/>
                <a:gd name="connsiteY21" fmla="*/ 3709358 h 4123736"/>
                <a:gd name="connsiteX22" fmla="*/ 232914 w 2268748"/>
                <a:gd name="connsiteY22" fmla="*/ 3821502 h 4123736"/>
                <a:gd name="connsiteX23" fmla="*/ 241540 w 2268748"/>
                <a:gd name="connsiteY23" fmla="*/ 3968151 h 4123736"/>
                <a:gd name="connsiteX24" fmla="*/ 207034 w 2268748"/>
                <a:gd name="connsiteY24" fmla="*/ 4088920 h 4123736"/>
                <a:gd name="connsiteX25" fmla="*/ 181155 w 2268748"/>
                <a:gd name="connsiteY25" fmla="*/ 4106173 h 4123736"/>
                <a:gd name="connsiteX26" fmla="*/ 207034 w 2268748"/>
                <a:gd name="connsiteY26" fmla="*/ 4123426 h 4123736"/>
                <a:gd name="connsiteX27" fmla="*/ 276046 w 2268748"/>
                <a:gd name="connsiteY27" fmla="*/ 4114800 h 4123736"/>
                <a:gd name="connsiteX28" fmla="*/ 465827 w 2268748"/>
                <a:gd name="connsiteY28" fmla="*/ 4106173 h 4123736"/>
                <a:gd name="connsiteX29" fmla="*/ 552091 w 2268748"/>
                <a:gd name="connsiteY29" fmla="*/ 4097547 h 4123736"/>
                <a:gd name="connsiteX30" fmla="*/ 586597 w 2268748"/>
                <a:gd name="connsiteY30" fmla="*/ 4080294 h 4123736"/>
                <a:gd name="connsiteX31" fmla="*/ 646982 w 2268748"/>
                <a:gd name="connsiteY31" fmla="*/ 4071668 h 4123736"/>
                <a:gd name="connsiteX32" fmla="*/ 690114 w 2268748"/>
                <a:gd name="connsiteY32" fmla="*/ 4063041 h 4123736"/>
                <a:gd name="connsiteX33" fmla="*/ 905774 w 2268748"/>
                <a:gd name="connsiteY33" fmla="*/ 4054415 h 4123736"/>
                <a:gd name="connsiteX34" fmla="*/ 940280 w 2268748"/>
                <a:gd name="connsiteY34" fmla="*/ 4045788 h 4123736"/>
                <a:gd name="connsiteX35" fmla="*/ 1000665 w 2268748"/>
                <a:gd name="connsiteY35" fmla="*/ 4028535 h 4123736"/>
                <a:gd name="connsiteX36" fmla="*/ 1026544 w 2268748"/>
                <a:gd name="connsiteY36" fmla="*/ 4011283 h 4123736"/>
                <a:gd name="connsiteX37" fmla="*/ 1147314 w 2268748"/>
                <a:gd name="connsiteY37" fmla="*/ 3985403 h 4123736"/>
                <a:gd name="connsiteX38" fmla="*/ 1268083 w 2268748"/>
                <a:gd name="connsiteY38" fmla="*/ 3925018 h 4123736"/>
                <a:gd name="connsiteX39" fmla="*/ 1328468 w 2268748"/>
                <a:gd name="connsiteY39" fmla="*/ 3890513 h 4123736"/>
                <a:gd name="connsiteX40" fmla="*/ 1362974 w 2268748"/>
                <a:gd name="connsiteY40" fmla="*/ 3881886 h 4123736"/>
                <a:gd name="connsiteX41" fmla="*/ 1388853 w 2268748"/>
                <a:gd name="connsiteY41" fmla="*/ 3873260 h 4123736"/>
                <a:gd name="connsiteX42" fmla="*/ 1518249 w 2268748"/>
                <a:gd name="connsiteY42" fmla="*/ 3856007 h 4123736"/>
                <a:gd name="connsiteX43" fmla="*/ 1570008 w 2268748"/>
                <a:gd name="connsiteY43" fmla="*/ 3847381 h 4123736"/>
                <a:gd name="connsiteX44" fmla="*/ 1647646 w 2268748"/>
                <a:gd name="connsiteY44" fmla="*/ 3830128 h 4123736"/>
                <a:gd name="connsiteX45" fmla="*/ 1716657 w 2268748"/>
                <a:gd name="connsiteY45" fmla="*/ 3812875 h 4123736"/>
                <a:gd name="connsiteX46" fmla="*/ 1751163 w 2268748"/>
                <a:gd name="connsiteY46" fmla="*/ 3804249 h 4123736"/>
                <a:gd name="connsiteX47" fmla="*/ 1802921 w 2268748"/>
                <a:gd name="connsiteY47" fmla="*/ 3795622 h 4123736"/>
                <a:gd name="connsiteX48" fmla="*/ 1854680 w 2268748"/>
                <a:gd name="connsiteY48" fmla="*/ 3778369 h 4123736"/>
                <a:gd name="connsiteX49" fmla="*/ 1880559 w 2268748"/>
                <a:gd name="connsiteY49" fmla="*/ 3769743 h 4123736"/>
                <a:gd name="connsiteX50" fmla="*/ 1932317 w 2268748"/>
                <a:gd name="connsiteY50" fmla="*/ 3761117 h 4123736"/>
                <a:gd name="connsiteX51" fmla="*/ 1958197 w 2268748"/>
                <a:gd name="connsiteY51" fmla="*/ 3752490 h 4123736"/>
                <a:gd name="connsiteX52" fmla="*/ 2018582 w 2268748"/>
                <a:gd name="connsiteY52" fmla="*/ 3735237 h 4123736"/>
                <a:gd name="connsiteX53" fmla="*/ 2044461 w 2268748"/>
                <a:gd name="connsiteY53" fmla="*/ 3717985 h 4123736"/>
                <a:gd name="connsiteX54" fmla="*/ 2139351 w 2268748"/>
                <a:gd name="connsiteY54" fmla="*/ 3692105 h 4123736"/>
                <a:gd name="connsiteX55" fmla="*/ 2191110 w 2268748"/>
                <a:gd name="connsiteY55" fmla="*/ 3666226 h 4123736"/>
                <a:gd name="connsiteX56" fmla="*/ 2216989 w 2268748"/>
                <a:gd name="connsiteY56" fmla="*/ 3648973 h 4123736"/>
                <a:gd name="connsiteX57" fmla="*/ 2268748 w 2268748"/>
                <a:gd name="connsiteY57" fmla="*/ 3631720 h 4123736"/>
                <a:gd name="connsiteX58" fmla="*/ 2260121 w 2268748"/>
                <a:gd name="connsiteY58" fmla="*/ 3605841 h 4123736"/>
                <a:gd name="connsiteX59" fmla="*/ 2242868 w 2268748"/>
                <a:gd name="connsiteY59" fmla="*/ 3579962 h 4123736"/>
                <a:gd name="connsiteX60" fmla="*/ 2199736 w 2268748"/>
                <a:gd name="connsiteY60" fmla="*/ 3510951 h 4123736"/>
                <a:gd name="connsiteX61" fmla="*/ 2182483 w 2268748"/>
                <a:gd name="connsiteY61" fmla="*/ 3485071 h 4123736"/>
                <a:gd name="connsiteX62" fmla="*/ 2130725 w 2268748"/>
                <a:gd name="connsiteY62" fmla="*/ 3441939 h 4123736"/>
                <a:gd name="connsiteX63" fmla="*/ 2061714 w 2268748"/>
                <a:gd name="connsiteY63" fmla="*/ 3364302 h 4123736"/>
                <a:gd name="connsiteX64" fmla="*/ 2009955 w 2268748"/>
                <a:gd name="connsiteY64" fmla="*/ 3329796 h 4123736"/>
                <a:gd name="connsiteX65" fmla="*/ 1992702 w 2268748"/>
                <a:gd name="connsiteY65" fmla="*/ 3303917 h 4123736"/>
                <a:gd name="connsiteX66" fmla="*/ 1966823 w 2268748"/>
                <a:gd name="connsiteY66" fmla="*/ 3286664 h 4123736"/>
                <a:gd name="connsiteX67" fmla="*/ 1932317 w 2268748"/>
                <a:gd name="connsiteY67" fmla="*/ 3252158 h 4123736"/>
                <a:gd name="connsiteX68" fmla="*/ 1906438 w 2268748"/>
                <a:gd name="connsiteY68" fmla="*/ 3226279 h 4123736"/>
                <a:gd name="connsiteX69" fmla="*/ 1854680 w 2268748"/>
                <a:gd name="connsiteY69" fmla="*/ 3209026 h 4123736"/>
                <a:gd name="connsiteX70" fmla="*/ 1828800 w 2268748"/>
                <a:gd name="connsiteY70" fmla="*/ 3191773 h 4123736"/>
                <a:gd name="connsiteX71" fmla="*/ 1820174 w 2268748"/>
                <a:gd name="connsiteY71" fmla="*/ 3165894 h 4123736"/>
                <a:gd name="connsiteX72" fmla="*/ 1768416 w 2268748"/>
                <a:gd name="connsiteY72" fmla="*/ 3131388 h 4123736"/>
                <a:gd name="connsiteX73" fmla="*/ 1751163 w 2268748"/>
                <a:gd name="connsiteY73" fmla="*/ 3105509 h 4123736"/>
                <a:gd name="connsiteX74" fmla="*/ 1699404 w 2268748"/>
                <a:gd name="connsiteY74" fmla="*/ 3088256 h 4123736"/>
                <a:gd name="connsiteX75" fmla="*/ 1647646 w 2268748"/>
                <a:gd name="connsiteY75" fmla="*/ 3105509 h 4123736"/>
                <a:gd name="connsiteX76" fmla="*/ 1578634 w 2268748"/>
                <a:gd name="connsiteY76" fmla="*/ 3027871 h 4123736"/>
                <a:gd name="connsiteX77" fmla="*/ 1561382 w 2268748"/>
                <a:gd name="connsiteY77" fmla="*/ 2976113 h 4123736"/>
                <a:gd name="connsiteX78" fmla="*/ 1552755 w 2268748"/>
                <a:gd name="connsiteY78" fmla="*/ 2950234 h 4123736"/>
                <a:gd name="connsiteX79" fmla="*/ 1518249 w 2268748"/>
                <a:gd name="connsiteY79" fmla="*/ 2898475 h 4123736"/>
                <a:gd name="connsiteX80" fmla="*/ 1492370 w 2268748"/>
                <a:gd name="connsiteY80" fmla="*/ 2803585 h 4123736"/>
                <a:gd name="connsiteX81" fmla="*/ 1475117 w 2268748"/>
                <a:gd name="connsiteY81" fmla="*/ 2777705 h 4123736"/>
                <a:gd name="connsiteX82" fmla="*/ 1449238 w 2268748"/>
                <a:gd name="connsiteY82" fmla="*/ 2751826 h 4123736"/>
                <a:gd name="connsiteX83" fmla="*/ 1406106 w 2268748"/>
                <a:gd name="connsiteY83" fmla="*/ 2674188 h 4123736"/>
                <a:gd name="connsiteX84" fmla="*/ 1380227 w 2268748"/>
                <a:gd name="connsiteY84" fmla="*/ 2656935 h 4123736"/>
                <a:gd name="connsiteX85" fmla="*/ 1362974 w 2268748"/>
                <a:gd name="connsiteY85" fmla="*/ 2587924 h 4123736"/>
                <a:gd name="connsiteX86" fmla="*/ 1345721 w 2268748"/>
                <a:gd name="connsiteY86" fmla="*/ 2527539 h 4123736"/>
                <a:gd name="connsiteX87" fmla="*/ 1319842 w 2268748"/>
                <a:gd name="connsiteY87" fmla="*/ 2501660 h 4123736"/>
                <a:gd name="connsiteX88" fmla="*/ 1293963 w 2268748"/>
                <a:gd name="connsiteY88" fmla="*/ 2493034 h 4123736"/>
                <a:gd name="connsiteX89" fmla="*/ 1268083 w 2268748"/>
                <a:gd name="connsiteY89" fmla="*/ 2467154 h 4123736"/>
                <a:gd name="connsiteX90" fmla="*/ 1242204 w 2268748"/>
                <a:gd name="connsiteY90" fmla="*/ 2449902 h 4123736"/>
                <a:gd name="connsiteX91" fmla="*/ 1199072 w 2268748"/>
                <a:gd name="connsiteY91" fmla="*/ 2406769 h 4123736"/>
                <a:gd name="connsiteX92" fmla="*/ 1155940 w 2268748"/>
                <a:gd name="connsiteY92" fmla="*/ 2363637 h 4123736"/>
                <a:gd name="connsiteX93" fmla="*/ 1130061 w 2268748"/>
                <a:gd name="connsiteY93" fmla="*/ 2337758 h 4123736"/>
                <a:gd name="connsiteX94" fmla="*/ 1112808 w 2268748"/>
                <a:gd name="connsiteY94" fmla="*/ 2311879 h 4123736"/>
                <a:gd name="connsiteX95" fmla="*/ 1086929 w 2268748"/>
                <a:gd name="connsiteY95" fmla="*/ 2303252 h 4123736"/>
                <a:gd name="connsiteX96" fmla="*/ 1052423 w 2268748"/>
                <a:gd name="connsiteY96" fmla="*/ 2268747 h 4123736"/>
                <a:gd name="connsiteX97" fmla="*/ 1035170 w 2268748"/>
                <a:gd name="connsiteY97" fmla="*/ 2242868 h 4123736"/>
                <a:gd name="connsiteX98" fmla="*/ 1009291 w 2268748"/>
                <a:gd name="connsiteY98" fmla="*/ 2225615 h 4123736"/>
                <a:gd name="connsiteX99" fmla="*/ 974785 w 2268748"/>
                <a:gd name="connsiteY99" fmla="*/ 2165230 h 4123736"/>
                <a:gd name="connsiteX100" fmla="*/ 948906 w 2268748"/>
                <a:gd name="connsiteY100" fmla="*/ 2156603 h 4123736"/>
                <a:gd name="connsiteX101" fmla="*/ 888521 w 2268748"/>
                <a:gd name="connsiteY101" fmla="*/ 2078966 h 4123736"/>
                <a:gd name="connsiteX102" fmla="*/ 828136 w 2268748"/>
                <a:gd name="connsiteY102" fmla="*/ 2009954 h 4123736"/>
                <a:gd name="connsiteX103" fmla="*/ 793631 w 2268748"/>
                <a:gd name="connsiteY103" fmla="*/ 1958196 h 4123736"/>
                <a:gd name="connsiteX104" fmla="*/ 759125 w 2268748"/>
                <a:gd name="connsiteY104" fmla="*/ 1897811 h 4123736"/>
                <a:gd name="connsiteX105" fmla="*/ 733246 w 2268748"/>
                <a:gd name="connsiteY105" fmla="*/ 1880558 h 4123736"/>
                <a:gd name="connsiteX106" fmla="*/ 698740 w 2268748"/>
                <a:gd name="connsiteY106" fmla="*/ 1802920 h 4123736"/>
                <a:gd name="connsiteX107" fmla="*/ 672861 w 2268748"/>
                <a:gd name="connsiteY107" fmla="*/ 1785668 h 4123736"/>
                <a:gd name="connsiteX108" fmla="*/ 629729 w 2268748"/>
                <a:gd name="connsiteY108" fmla="*/ 1751162 h 4123736"/>
                <a:gd name="connsiteX109" fmla="*/ 603849 w 2268748"/>
                <a:gd name="connsiteY109" fmla="*/ 1725283 h 4123736"/>
                <a:gd name="connsiteX110" fmla="*/ 577970 w 2268748"/>
                <a:gd name="connsiteY110" fmla="*/ 1708030 h 4123736"/>
                <a:gd name="connsiteX111" fmla="*/ 560717 w 2268748"/>
                <a:gd name="connsiteY111" fmla="*/ 1682151 h 4123736"/>
                <a:gd name="connsiteX112" fmla="*/ 508959 w 2268748"/>
                <a:gd name="connsiteY112" fmla="*/ 1664898 h 4123736"/>
                <a:gd name="connsiteX113" fmla="*/ 483080 w 2268748"/>
                <a:gd name="connsiteY113" fmla="*/ 1656271 h 4123736"/>
                <a:gd name="connsiteX114" fmla="*/ 431321 w 2268748"/>
                <a:gd name="connsiteY114" fmla="*/ 1621766 h 4123736"/>
                <a:gd name="connsiteX115" fmla="*/ 405442 w 2268748"/>
                <a:gd name="connsiteY115" fmla="*/ 1613139 h 4123736"/>
                <a:gd name="connsiteX116" fmla="*/ 353683 w 2268748"/>
                <a:gd name="connsiteY116" fmla="*/ 1587260 h 4123736"/>
                <a:gd name="connsiteX117" fmla="*/ 276046 w 2268748"/>
                <a:gd name="connsiteY117" fmla="*/ 1552754 h 4123736"/>
                <a:gd name="connsiteX118" fmla="*/ 250166 w 2268748"/>
                <a:gd name="connsiteY118" fmla="*/ 1544128 h 4123736"/>
                <a:gd name="connsiteX119" fmla="*/ 207034 w 2268748"/>
                <a:gd name="connsiteY119" fmla="*/ 1500996 h 4123736"/>
                <a:gd name="connsiteX120" fmla="*/ 181155 w 2268748"/>
                <a:gd name="connsiteY120" fmla="*/ 1449237 h 4123736"/>
                <a:gd name="connsiteX121" fmla="*/ 207034 w 2268748"/>
                <a:gd name="connsiteY121" fmla="*/ 1242203 h 4123736"/>
                <a:gd name="connsiteX122" fmla="*/ 232914 w 2268748"/>
                <a:gd name="connsiteY122" fmla="*/ 1224951 h 4123736"/>
                <a:gd name="connsiteX123" fmla="*/ 267419 w 2268748"/>
                <a:gd name="connsiteY123" fmla="*/ 1181818 h 4123736"/>
                <a:gd name="connsiteX124" fmla="*/ 327804 w 2268748"/>
                <a:gd name="connsiteY124" fmla="*/ 1121434 h 4123736"/>
                <a:gd name="connsiteX125" fmla="*/ 362310 w 2268748"/>
                <a:gd name="connsiteY125" fmla="*/ 1069675 h 4123736"/>
                <a:gd name="connsiteX126" fmla="*/ 379563 w 2268748"/>
                <a:gd name="connsiteY126" fmla="*/ 1043796 h 4123736"/>
                <a:gd name="connsiteX127" fmla="*/ 405442 w 2268748"/>
                <a:gd name="connsiteY127" fmla="*/ 992037 h 4123736"/>
                <a:gd name="connsiteX128" fmla="*/ 431321 w 2268748"/>
                <a:gd name="connsiteY128" fmla="*/ 914400 h 4123736"/>
                <a:gd name="connsiteX129" fmla="*/ 439948 w 2268748"/>
                <a:gd name="connsiteY129" fmla="*/ 888520 h 4123736"/>
                <a:gd name="connsiteX130" fmla="*/ 465827 w 2268748"/>
                <a:gd name="connsiteY130" fmla="*/ 871268 h 4123736"/>
                <a:gd name="connsiteX131" fmla="*/ 491706 w 2268748"/>
                <a:gd name="connsiteY131" fmla="*/ 819509 h 4123736"/>
                <a:gd name="connsiteX132" fmla="*/ 508959 w 2268748"/>
                <a:gd name="connsiteY132" fmla="*/ 767751 h 4123736"/>
                <a:gd name="connsiteX133" fmla="*/ 543465 w 2268748"/>
                <a:gd name="connsiteY133" fmla="*/ 715992 h 4123736"/>
                <a:gd name="connsiteX134" fmla="*/ 552091 w 2268748"/>
                <a:gd name="connsiteY134" fmla="*/ 638354 h 4123736"/>
                <a:gd name="connsiteX135" fmla="*/ 569344 w 2268748"/>
                <a:gd name="connsiteY135" fmla="*/ 586596 h 4123736"/>
                <a:gd name="connsiteX136" fmla="*/ 586597 w 2268748"/>
                <a:gd name="connsiteY136" fmla="*/ 534837 h 4123736"/>
                <a:gd name="connsiteX137" fmla="*/ 621102 w 2268748"/>
                <a:gd name="connsiteY137" fmla="*/ 483079 h 4123736"/>
                <a:gd name="connsiteX138" fmla="*/ 629729 w 2268748"/>
                <a:gd name="connsiteY138" fmla="*/ 457200 h 4123736"/>
                <a:gd name="connsiteX139" fmla="*/ 612476 w 2268748"/>
                <a:gd name="connsiteY139" fmla="*/ 215660 h 4123736"/>
                <a:gd name="connsiteX140" fmla="*/ 595223 w 2268748"/>
                <a:gd name="connsiteY140" fmla="*/ 163902 h 4123736"/>
                <a:gd name="connsiteX141" fmla="*/ 560717 w 2268748"/>
                <a:gd name="connsiteY141" fmla="*/ 112143 h 4123736"/>
                <a:gd name="connsiteX142" fmla="*/ 543465 w 2268748"/>
                <a:gd name="connsiteY142" fmla="*/ 86264 h 4123736"/>
                <a:gd name="connsiteX143" fmla="*/ 526212 w 2268748"/>
                <a:gd name="connsiteY143" fmla="*/ 25879 h 4123736"/>
                <a:gd name="connsiteX144" fmla="*/ 517585 w 2268748"/>
                <a:gd name="connsiteY144" fmla="*/ 0 h 4123736"/>
                <a:gd name="connsiteX145" fmla="*/ 483080 w 2268748"/>
                <a:gd name="connsiteY145" fmla="*/ 34505 h 4123736"/>
                <a:gd name="connsiteX146" fmla="*/ 457200 w 2268748"/>
                <a:gd name="connsiteY146" fmla="*/ 43132 h 4123736"/>
                <a:gd name="connsiteX147" fmla="*/ 379563 w 2268748"/>
                <a:gd name="connsiteY147" fmla="*/ 120769 h 4123736"/>
                <a:gd name="connsiteX148" fmla="*/ 362310 w 2268748"/>
                <a:gd name="connsiteY148" fmla="*/ 146649 h 4123736"/>
                <a:gd name="connsiteX149" fmla="*/ 336431 w 2268748"/>
                <a:gd name="connsiteY149" fmla="*/ 155275 h 4123736"/>
                <a:gd name="connsiteX150" fmla="*/ 293299 w 2268748"/>
                <a:gd name="connsiteY150" fmla="*/ 207034 h 4123736"/>
                <a:gd name="connsiteX151" fmla="*/ 241540 w 2268748"/>
                <a:gd name="connsiteY151" fmla="*/ 224286 h 4123736"/>
                <a:gd name="connsiteX152" fmla="*/ 146649 w 2268748"/>
                <a:gd name="connsiteY152" fmla="*/ 241539 h 4123736"/>
                <a:gd name="connsiteX153" fmla="*/ 69012 w 2268748"/>
                <a:gd name="connsiteY153" fmla="*/ 267418 h 4123736"/>
                <a:gd name="connsiteX154" fmla="*/ 17253 w 2268748"/>
                <a:gd name="connsiteY154" fmla="*/ 284671 h 4123736"/>
                <a:gd name="connsiteX155" fmla="*/ 0 w 2268748"/>
                <a:gd name="connsiteY155" fmla="*/ 267418 h 4123736"/>
                <a:gd name="connsiteX0" fmla="*/ 0 w 2268748"/>
                <a:gd name="connsiteY0" fmla="*/ 267418 h 4123736"/>
                <a:gd name="connsiteX1" fmla="*/ 0 w 2268748"/>
                <a:gd name="connsiteY1" fmla="*/ 267418 h 4123736"/>
                <a:gd name="connsiteX2" fmla="*/ 8627 w 2268748"/>
                <a:gd name="connsiteY2" fmla="*/ 388188 h 4123736"/>
                <a:gd name="connsiteX3" fmla="*/ 17253 w 2268748"/>
                <a:gd name="connsiteY3" fmla="*/ 422694 h 4123736"/>
                <a:gd name="connsiteX4" fmla="*/ 34506 w 2268748"/>
                <a:gd name="connsiteY4" fmla="*/ 569343 h 4123736"/>
                <a:gd name="connsiteX5" fmla="*/ 43133 w 2268748"/>
                <a:gd name="connsiteY5" fmla="*/ 1345720 h 4123736"/>
                <a:gd name="connsiteX6" fmla="*/ 51759 w 2268748"/>
                <a:gd name="connsiteY6" fmla="*/ 1708030 h 4123736"/>
                <a:gd name="connsiteX7" fmla="*/ 69012 w 2268748"/>
                <a:gd name="connsiteY7" fmla="*/ 1854679 h 4123736"/>
                <a:gd name="connsiteX8" fmla="*/ 77638 w 2268748"/>
                <a:gd name="connsiteY8" fmla="*/ 2001328 h 4123736"/>
                <a:gd name="connsiteX9" fmla="*/ 94891 w 2268748"/>
                <a:gd name="connsiteY9" fmla="*/ 2104845 h 4123736"/>
                <a:gd name="connsiteX10" fmla="*/ 112144 w 2268748"/>
                <a:gd name="connsiteY10" fmla="*/ 2156603 h 4123736"/>
                <a:gd name="connsiteX11" fmla="*/ 112144 w 2268748"/>
                <a:gd name="connsiteY11" fmla="*/ 2268747 h 4123736"/>
                <a:gd name="connsiteX12" fmla="*/ 120770 w 2268748"/>
                <a:gd name="connsiteY12" fmla="*/ 2355011 h 4123736"/>
                <a:gd name="connsiteX13" fmla="*/ 138023 w 2268748"/>
                <a:gd name="connsiteY13" fmla="*/ 2406769 h 4123736"/>
                <a:gd name="connsiteX14" fmla="*/ 146649 w 2268748"/>
                <a:gd name="connsiteY14" fmla="*/ 2631056 h 4123736"/>
                <a:gd name="connsiteX15" fmla="*/ 129397 w 2268748"/>
                <a:gd name="connsiteY15" fmla="*/ 2803585 h 4123736"/>
                <a:gd name="connsiteX16" fmla="*/ 129397 w 2268748"/>
                <a:gd name="connsiteY16" fmla="*/ 3252158 h 4123736"/>
                <a:gd name="connsiteX17" fmla="*/ 181155 w 2268748"/>
                <a:gd name="connsiteY17" fmla="*/ 3407434 h 4123736"/>
                <a:gd name="connsiteX18" fmla="*/ 198408 w 2268748"/>
                <a:gd name="connsiteY18" fmla="*/ 3459192 h 4123736"/>
                <a:gd name="connsiteX19" fmla="*/ 207034 w 2268748"/>
                <a:gd name="connsiteY19" fmla="*/ 3485071 h 4123736"/>
                <a:gd name="connsiteX20" fmla="*/ 224287 w 2268748"/>
                <a:gd name="connsiteY20" fmla="*/ 3709358 h 4123736"/>
                <a:gd name="connsiteX21" fmla="*/ 232914 w 2268748"/>
                <a:gd name="connsiteY21" fmla="*/ 3821502 h 4123736"/>
                <a:gd name="connsiteX22" fmla="*/ 241540 w 2268748"/>
                <a:gd name="connsiteY22" fmla="*/ 3968151 h 4123736"/>
                <a:gd name="connsiteX23" fmla="*/ 207034 w 2268748"/>
                <a:gd name="connsiteY23" fmla="*/ 4088920 h 4123736"/>
                <a:gd name="connsiteX24" fmla="*/ 181155 w 2268748"/>
                <a:gd name="connsiteY24" fmla="*/ 4106173 h 4123736"/>
                <a:gd name="connsiteX25" fmla="*/ 207034 w 2268748"/>
                <a:gd name="connsiteY25" fmla="*/ 4123426 h 4123736"/>
                <a:gd name="connsiteX26" fmla="*/ 276046 w 2268748"/>
                <a:gd name="connsiteY26" fmla="*/ 4114800 h 4123736"/>
                <a:gd name="connsiteX27" fmla="*/ 465827 w 2268748"/>
                <a:gd name="connsiteY27" fmla="*/ 4106173 h 4123736"/>
                <a:gd name="connsiteX28" fmla="*/ 552091 w 2268748"/>
                <a:gd name="connsiteY28" fmla="*/ 4097547 h 4123736"/>
                <a:gd name="connsiteX29" fmla="*/ 586597 w 2268748"/>
                <a:gd name="connsiteY29" fmla="*/ 4080294 h 4123736"/>
                <a:gd name="connsiteX30" fmla="*/ 646982 w 2268748"/>
                <a:gd name="connsiteY30" fmla="*/ 4071668 h 4123736"/>
                <a:gd name="connsiteX31" fmla="*/ 690114 w 2268748"/>
                <a:gd name="connsiteY31" fmla="*/ 4063041 h 4123736"/>
                <a:gd name="connsiteX32" fmla="*/ 905774 w 2268748"/>
                <a:gd name="connsiteY32" fmla="*/ 4054415 h 4123736"/>
                <a:gd name="connsiteX33" fmla="*/ 940280 w 2268748"/>
                <a:gd name="connsiteY33" fmla="*/ 4045788 h 4123736"/>
                <a:gd name="connsiteX34" fmla="*/ 1000665 w 2268748"/>
                <a:gd name="connsiteY34" fmla="*/ 4028535 h 4123736"/>
                <a:gd name="connsiteX35" fmla="*/ 1026544 w 2268748"/>
                <a:gd name="connsiteY35" fmla="*/ 4011283 h 4123736"/>
                <a:gd name="connsiteX36" fmla="*/ 1147314 w 2268748"/>
                <a:gd name="connsiteY36" fmla="*/ 3985403 h 4123736"/>
                <a:gd name="connsiteX37" fmla="*/ 1268083 w 2268748"/>
                <a:gd name="connsiteY37" fmla="*/ 3925018 h 4123736"/>
                <a:gd name="connsiteX38" fmla="*/ 1328468 w 2268748"/>
                <a:gd name="connsiteY38" fmla="*/ 3890513 h 4123736"/>
                <a:gd name="connsiteX39" fmla="*/ 1362974 w 2268748"/>
                <a:gd name="connsiteY39" fmla="*/ 3881886 h 4123736"/>
                <a:gd name="connsiteX40" fmla="*/ 1388853 w 2268748"/>
                <a:gd name="connsiteY40" fmla="*/ 3873260 h 4123736"/>
                <a:gd name="connsiteX41" fmla="*/ 1518249 w 2268748"/>
                <a:gd name="connsiteY41" fmla="*/ 3856007 h 4123736"/>
                <a:gd name="connsiteX42" fmla="*/ 1570008 w 2268748"/>
                <a:gd name="connsiteY42" fmla="*/ 3847381 h 4123736"/>
                <a:gd name="connsiteX43" fmla="*/ 1647646 w 2268748"/>
                <a:gd name="connsiteY43" fmla="*/ 3830128 h 4123736"/>
                <a:gd name="connsiteX44" fmla="*/ 1716657 w 2268748"/>
                <a:gd name="connsiteY44" fmla="*/ 3812875 h 4123736"/>
                <a:gd name="connsiteX45" fmla="*/ 1751163 w 2268748"/>
                <a:gd name="connsiteY45" fmla="*/ 3804249 h 4123736"/>
                <a:gd name="connsiteX46" fmla="*/ 1802921 w 2268748"/>
                <a:gd name="connsiteY46" fmla="*/ 3795622 h 4123736"/>
                <a:gd name="connsiteX47" fmla="*/ 1854680 w 2268748"/>
                <a:gd name="connsiteY47" fmla="*/ 3778369 h 4123736"/>
                <a:gd name="connsiteX48" fmla="*/ 1880559 w 2268748"/>
                <a:gd name="connsiteY48" fmla="*/ 3769743 h 4123736"/>
                <a:gd name="connsiteX49" fmla="*/ 1932317 w 2268748"/>
                <a:gd name="connsiteY49" fmla="*/ 3761117 h 4123736"/>
                <a:gd name="connsiteX50" fmla="*/ 1958197 w 2268748"/>
                <a:gd name="connsiteY50" fmla="*/ 3752490 h 4123736"/>
                <a:gd name="connsiteX51" fmla="*/ 2018582 w 2268748"/>
                <a:gd name="connsiteY51" fmla="*/ 3735237 h 4123736"/>
                <a:gd name="connsiteX52" fmla="*/ 2044461 w 2268748"/>
                <a:gd name="connsiteY52" fmla="*/ 3717985 h 4123736"/>
                <a:gd name="connsiteX53" fmla="*/ 2139351 w 2268748"/>
                <a:gd name="connsiteY53" fmla="*/ 3692105 h 4123736"/>
                <a:gd name="connsiteX54" fmla="*/ 2191110 w 2268748"/>
                <a:gd name="connsiteY54" fmla="*/ 3666226 h 4123736"/>
                <a:gd name="connsiteX55" fmla="*/ 2216989 w 2268748"/>
                <a:gd name="connsiteY55" fmla="*/ 3648973 h 4123736"/>
                <a:gd name="connsiteX56" fmla="*/ 2268748 w 2268748"/>
                <a:gd name="connsiteY56" fmla="*/ 3631720 h 4123736"/>
                <a:gd name="connsiteX57" fmla="*/ 2260121 w 2268748"/>
                <a:gd name="connsiteY57" fmla="*/ 3605841 h 4123736"/>
                <a:gd name="connsiteX58" fmla="*/ 2242868 w 2268748"/>
                <a:gd name="connsiteY58" fmla="*/ 3579962 h 4123736"/>
                <a:gd name="connsiteX59" fmla="*/ 2199736 w 2268748"/>
                <a:gd name="connsiteY59" fmla="*/ 3510951 h 4123736"/>
                <a:gd name="connsiteX60" fmla="*/ 2182483 w 2268748"/>
                <a:gd name="connsiteY60" fmla="*/ 3485071 h 4123736"/>
                <a:gd name="connsiteX61" fmla="*/ 2130725 w 2268748"/>
                <a:gd name="connsiteY61" fmla="*/ 3441939 h 4123736"/>
                <a:gd name="connsiteX62" fmla="*/ 2061714 w 2268748"/>
                <a:gd name="connsiteY62" fmla="*/ 3364302 h 4123736"/>
                <a:gd name="connsiteX63" fmla="*/ 2009955 w 2268748"/>
                <a:gd name="connsiteY63" fmla="*/ 3329796 h 4123736"/>
                <a:gd name="connsiteX64" fmla="*/ 1992702 w 2268748"/>
                <a:gd name="connsiteY64" fmla="*/ 3303917 h 4123736"/>
                <a:gd name="connsiteX65" fmla="*/ 1966823 w 2268748"/>
                <a:gd name="connsiteY65" fmla="*/ 3286664 h 4123736"/>
                <a:gd name="connsiteX66" fmla="*/ 1932317 w 2268748"/>
                <a:gd name="connsiteY66" fmla="*/ 3252158 h 4123736"/>
                <a:gd name="connsiteX67" fmla="*/ 1906438 w 2268748"/>
                <a:gd name="connsiteY67" fmla="*/ 3226279 h 4123736"/>
                <a:gd name="connsiteX68" fmla="*/ 1854680 w 2268748"/>
                <a:gd name="connsiteY68" fmla="*/ 3209026 h 4123736"/>
                <a:gd name="connsiteX69" fmla="*/ 1828800 w 2268748"/>
                <a:gd name="connsiteY69" fmla="*/ 3191773 h 4123736"/>
                <a:gd name="connsiteX70" fmla="*/ 1820174 w 2268748"/>
                <a:gd name="connsiteY70" fmla="*/ 3165894 h 4123736"/>
                <a:gd name="connsiteX71" fmla="*/ 1768416 w 2268748"/>
                <a:gd name="connsiteY71" fmla="*/ 3131388 h 4123736"/>
                <a:gd name="connsiteX72" fmla="*/ 1751163 w 2268748"/>
                <a:gd name="connsiteY72" fmla="*/ 3105509 h 4123736"/>
                <a:gd name="connsiteX73" fmla="*/ 1699404 w 2268748"/>
                <a:gd name="connsiteY73" fmla="*/ 3088256 h 4123736"/>
                <a:gd name="connsiteX74" fmla="*/ 1647646 w 2268748"/>
                <a:gd name="connsiteY74" fmla="*/ 3105509 h 4123736"/>
                <a:gd name="connsiteX75" fmla="*/ 1578634 w 2268748"/>
                <a:gd name="connsiteY75" fmla="*/ 3027871 h 4123736"/>
                <a:gd name="connsiteX76" fmla="*/ 1561382 w 2268748"/>
                <a:gd name="connsiteY76" fmla="*/ 2976113 h 4123736"/>
                <a:gd name="connsiteX77" fmla="*/ 1552755 w 2268748"/>
                <a:gd name="connsiteY77" fmla="*/ 2950234 h 4123736"/>
                <a:gd name="connsiteX78" fmla="*/ 1518249 w 2268748"/>
                <a:gd name="connsiteY78" fmla="*/ 2898475 h 4123736"/>
                <a:gd name="connsiteX79" fmla="*/ 1492370 w 2268748"/>
                <a:gd name="connsiteY79" fmla="*/ 2803585 h 4123736"/>
                <a:gd name="connsiteX80" fmla="*/ 1475117 w 2268748"/>
                <a:gd name="connsiteY80" fmla="*/ 2777705 h 4123736"/>
                <a:gd name="connsiteX81" fmla="*/ 1449238 w 2268748"/>
                <a:gd name="connsiteY81" fmla="*/ 2751826 h 4123736"/>
                <a:gd name="connsiteX82" fmla="*/ 1406106 w 2268748"/>
                <a:gd name="connsiteY82" fmla="*/ 2674188 h 4123736"/>
                <a:gd name="connsiteX83" fmla="*/ 1380227 w 2268748"/>
                <a:gd name="connsiteY83" fmla="*/ 2656935 h 4123736"/>
                <a:gd name="connsiteX84" fmla="*/ 1362974 w 2268748"/>
                <a:gd name="connsiteY84" fmla="*/ 2587924 h 4123736"/>
                <a:gd name="connsiteX85" fmla="*/ 1345721 w 2268748"/>
                <a:gd name="connsiteY85" fmla="*/ 2527539 h 4123736"/>
                <a:gd name="connsiteX86" fmla="*/ 1319842 w 2268748"/>
                <a:gd name="connsiteY86" fmla="*/ 2501660 h 4123736"/>
                <a:gd name="connsiteX87" fmla="*/ 1293963 w 2268748"/>
                <a:gd name="connsiteY87" fmla="*/ 2493034 h 4123736"/>
                <a:gd name="connsiteX88" fmla="*/ 1268083 w 2268748"/>
                <a:gd name="connsiteY88" fmla="*/ 2467154 h 4123736"/>
                <a:gd name="connsiteX89" fmla="*/ 1242204 w 2268748"/>
                <a:gd name="connsiteY89" fmla="*/ 2449902 h 4123736"/>
                <a:gd name="connsiteX90" fmla="*/ 1199072 w 2268748"/>
                <a:gd name="connsiteY90" fmla="*/ 2406769 h 4123736"/>
                <a:gd name="connsiteX91" fmla="*/ 1155940 w 2268748"/>
                <a:gd name="connsiteY91" fmla="*/ 2363637 h 4123736"/>
                <a:gd name="connsiteX92" fmla="*/ 1130061 w 2268748"/>
                <a:gd name="connsiteY92" fmla="*/ 2337758 h 4123736"/>
                <a:gd name="connsiteX93" fmla="*/ 1112808 w 2268748"/>
                <a:gd name="connsiteY93" fmla="*/ 2311879 h 4123736"/>
                <a:gd name="connsiteX94" fmla="*/ 1086929 w 2268748"/>
                <a:gd name="connsiteY94" fmla="*/ 2303252 h 4123736"/>
                <a:gd name="connsiteX95" fmla="*/ 1052423 w 2268748"/>
                <a:gd name="connsiteY95" fmla="*/ 2268747 h 4123736"/>
                <a:gd name="connsiteX96" fmla="*/ 1035170 w 2268748"/>
                <a:gd name="connsiteY96" fmla="*/ 2242868 h 4123736"/>
                <a:gd name="connsiteX97" fmla="*/ 1009291 w 2268748"/>
                <a:gd name="connsiteY97" fmla="*/ 2225615 h 4123736"/>
                <a:gd name="connsiteX98" fmla="*/ 974785 w 2268748"/>
                <a:gd name="connsiteY98" fmla="*/ 2165230 h 4123736"/>
                <a:gd name="connsiteX99" fmla="*/ 948906 w 2268748"/>
                <a:gd name="connsiteY99" fmla="*/ 2156603 h 4123736"/>
                <a:gd name="connsiteX100" fmla="*/ 888521 w 2268748"/>
                <a:gd name="connsiteY100" fmla="*/ 2078966 h 4123736"/>
                <a:gd name="connsiteX101" fmla="*/ 828136 w 2268748"/>
                <a:gd name="connsiteY101" fmla="*/ 2009954 h 4123736"/>
                <a:gd name="connsiteX102" fmla="*/ 793631 w 2268748"/>
                <a:gd name="connsiteY102" fmla="*/ 1958196 h 4123736"/>
                <a:gd name="connsiteX103" fmla="*/ 759125 w 2268748"/>
                <a:gd name="connsiteY103" fmla="*/ 1897811 h 4123736"/>
                <a:gd name="connsiteX104" fmla="*/ 733246 w 2268748"/>
                <a:gd name="connsiteY104" fmla="*/ 1880558 h 4123736"/>
                <a:gd name="connsiteX105" fmla="*/ 698740 w 2268748"/>
                <a:gd name="connsiteY105" fmla="*/ 1802920 h 4123736"/>
                <a:gd name="connsiteX106" fmla="*/ 672861 w 2268748"/>
                <a:gd name="connsiteY106" fmla="*/ 1785668 h 4123736"/>
                <a:gd name="connsiteX107" fmla="*/ 629729 w 2268748"/>
                <a:gd name="connsiteY107" fmla="*/ 1751162 h 4123736"/>
                <a:gd name="connsiteX108" fmla="*/ 603849 w 2268748"/>
                <a:gd name="connsiteY108" fmla="*/ 1725283 h 4123736"/>
                <a:gd name="connsiteX109" fmla="*/ 577970 w 2268748"/>
                <a:gd name="connsiteY109" fmla="*/ 1708030 h 4123736"/>
                <a:gd name="connsiteX110" fmla="*/ 560717 w 2268748"/>
                <a:gd name="connsiteY110" fmla="*/ 1682151 h 4123736"/>
                <a:gd name="connsiteX111" fmla="*/ 508959 w 2268748"/>
                <a:gd name="connsiteY111" fmla="*/ 1664898 h 4123736"/>
                <a:gd name="connsiteX112" fmla="*/ 483080 w 2268748"/>
                <a:gd name="connsiteY112" fmla="*/ 1656271 h 4123736"/>
                <a:gd name="connsiteX113" fmla="*/ 431321 w 2268748"/>
                <a:gd name="connsiteY113" fmla="*/ 1621766 h 4123736"/>
                <a:gd name="connsiteX114" fmla="*/ 405442 w 2268748"/>
                <a:gd name="connsiteY114" fmla="*/ 1613139 h 4123736"/>
                <a:gd name="connsiteX115" fmla="*/ 353683 w 2268748"/>
                <a:gd name="connsiteY115" fmla="*/ 1587260 h 4123736"/>
                <a:gd name="connsiteX116" fmla="*/ 276046 w 2268748"/>
                <a:gd name="connsiteY116" fmla="*/ 1552754 h 4123736"/>
                <a:gd name="connsiteX117" fmla="*/ 250166 w 2268748"/>
                <a:gd name="connsiteY117" fmla="*/ 1544128 h 4123736"/>
                <a:gd name="connsiteX118" fmla="*/ 207034 w 2268748"/>
                <a:gd name="connsiteY118" fmla="*/ 1500996 h 4123736"/>
                <a:gd name="connsiteX119" fmla="*/ 181155 w 2268748"/>
                <a:gd name="connsiteY119" fmla="*/ 1449237 h 4123736"/>
                <a:gd name="connsiteX120" fmla="*/ 207034 w 2268748"/>
                <a:gd name="connsiteY120" fmla="*/ 1242203 h 4123736"/>
                <a:gd name="connsiteX121" fmla="*/ 232914 w 2268748"/>
                <a:gd name="connsiteY121" fmla="*/ 1224951 h 4123736"/>
                <a:gd name="connsiteX122" fmla="*/ 267419 w 2268748"/>
                <a:gd name="connsiteY122" fmla="*/ 1181818 h 4123736"/>
                <a:gd name="connsiteX123" fmla="*/ 327804 w 2268748"/>
                <a:gd name="connsiteY123" fmla="*/ 1121434 h 4123736"/>
                <a:gd name="connsiteX124" fmla="*/ 362310 w 2268748"/>
                <a:gd name="connsiteY124" fmla="*/ 1069675 h 4123736"/>
                <a:gd name="connsiteX125" fmla="*/ 379563 w 2268748"/>
                <a:gd name="connsiteY125" fmla="*/ 1043796 h 4123736"/>
                <a:gd name="connsiteX126" fmla="*/ 405442 w 2268748"/>
                <a:gd name="connsiteY126" fmla="*/ 992037 h 4123736"/>
                <a:gd name="connsiteX127" fmla="*/ 431321 w 2268748"/>
                <a:gd name="connsiteY127" fmla="*/ 914400 h 4123736"/>
                <a:gd name="connsiteX128" fmla="*/ 439948 w 2268748"/>
                <a:gd name="connsiteY128" fmla="*/ 888520 h 4123736"/>
                <a:gd name="connsiteX129" fmla="*/ 465827 w 2268748"/>
                <a:gd name="connsiteY129" fmla="*/ 871268 h 4123736"/>
                <a:gd name="connsiteX130" fmla="*/ 491706 w 2268748"/>
                <a:gd name="connsiteY130" fmla="*/ 819509 h 4123736"/>
                <a:gd name="connsiteX131" fmla="*/ 508959 w 2268748"/>
                <a:gd name="connsiteY131" fmla="*/ 767751 h 4123736"/>
                <a:gd name="connsiteX132" fmla="*/ 543465 w 2268748"/>
                <a:gd name="connsiteY132" fmla="*/ 715992 h 4123736"/>
                <a:gd name="connsiteX133" fmla="*/ 552091 w 2268748"/>
                <a:gd name="connsiteY133" fmla="*/ 638354 h 4123736"/>
                <a:gd name="connsiteX134" fmla="*/ 569344 w 2268748"/>
                <a:gd name="connsiteY134" fmla="*/ 586596 h 4123736"/>
                <a:gd name="connsiteX135" fmla="*/ 586597 w 2268748"/>
                <a:gd name="connsiteY135" fmla="*/ 534837 h 4123736"/>
                <a:gd name="connsiteX136" fmla="*/ 621102 w 2268748"/>
                <a:gd name="connsiteY136" fmla="*/ 483079 h 4123736"/>
                <a:gd name="connsiteX137" fmla="*/ 629729 w 2268748"/>
                <a:gd name="connsiteY137" fmla="*/ 457200 h 4123736"/>
                <a:gd name="connsiteX138" fmla="*/ 612476 w 2268748"/>
                <a:gd name="connsiteY138" fmla="*/ 215660 h 4123736"/>
                <a:gd name="connsiteX139" fmla="*/ 595223 w 2268748"/>
                <a:gd name="connsiteY139" fmla="*/ 163902 h 4123736"/>
                <a:gd name="connsiteX140" fmla="*/ 560717 w 2268748"/>
                <a:gd name="connsiteY140" fmla="*/ 112143 h 4123736"/>
                <a:gd name="connsiteX141" fmla="*/ 543465 w 2268748"/>
                <a:gd name="connsiteY141" fmla="*/ 86264 h 4123736"/>
                <a:gd name="connsiteX142" fmla="*/ 526212 w 2268748"/>
                <a:gd name="connsiteY142" fmla="*/ 25879 h 4123736"/>
                <a:gd name="connsiteX143" fmla="*/ 517585 w 2268748"/>
                <a:gd name="connsiteY143" fmla="*/ 0 h 4123736"/>
                <a:gd name="connsiteX144" fmla="*/ 483080 w 2268748"/>
                <a:gd name="connsiteY144" fmla="*/ 34505 h 4123736"/>
                <a:gd name="connsiteX145" fmla="*/ 457200 w 2268748"/>
                <a:gd name="connsiteY145" fmla="*/ 43132 h 4123736"/>
                <a:gd name="connsiteX146" fmla="*/ 379563 w 2268748"/>
                <a:gd name="connsiteY146" fmla="*/ 120769 h 4123736"/>
                <a:gd name="connsiteX147" fmla="*/ 362310 w 2268748"/>
                <a:gd name="connsiteY147" fmla="*/ 146649 h 4123736"/>
                <a:gd name="connsiteX148" fmla="*/ 336431 w 2268748"/>
                <a:gd name="connsiteY148" fmla="*/ 155275 h 4123736"/>
                <a:gd name="connsiteX149" fmla="*/ 293299 w 2268748"/>
                <a:gd name="connsiteY149" fmla="*/ 207034 h 4123736"/>
                <a:gd name="connsiteX150" fmla="*/ 241540 w 2268748"/>
                <a:gd name="connsiteY150" fmla="*/ 224286 h 4123736"/>
                <a:gd name="connsiteX151" fmla="*/ 146649 w 2268748"/>
                <a:gd name="connsiteY151" fmla="*/ 241539 h 4123736"/>
                <a:gd name="connsiteX152" fmla="*/ 69012 w 2268748"/>
                <a:gd name="connsiteY152" fmla="*/ 267418 h 4123736"/>
                <a:gd name="connsiteX153" fmla="*/ 17253 w 2268748"/>
                <a:gd name="connsiteY153" fmla="*/ 284671 h 4123736"/>
                <a:gd name="connsiteX154" fmla="*/ 0 w 2268748"/>
                <a:gd name="connsiteY154" fmla="*/ 267418 h 4123736"/>
                <a:gd name="connsiteX0" fmla="*/ 0 w 2268748"/>
                <a:gd name="connsiteY0" fmla="*/ 267418 h 4123736"/>
                <a:gd name="connsiteX1" fmla="*/ 0 w 2268748"/>
                <a:gd name="connsiteY1" fmla="*/ 267418 h 4123736"/>
                <a:gd name="connsiteX2" fmla="*/ 8627 w 2268748"/>
                <a:gd name="connsiteY2" fmla="*/ 388188 h 4123736"/>
                <a:gd name="connsiteX3" fmla="*/ 17253 w 2268748"/>
                <a:gd name="connsiteY3" fmla="*/ 422694 h 4123736"/>
                <a:gd name="connsiteX4" fmla="*/ 34506 w 2268748"/>
                <a:gd name="connsiteY4" fmla="*/ 569343 h 4123736"/>
                <a:gd name="connsiteX5" fmla="*/ 43133 w 2268748"/>
                <a:gd name="connsiteY5" fmla="*/ 1345720 h 4123736"/>
                <a:gd name="connsiteX6" fmla="*/ 51759 w 2268748"/>
                <a:gd name="connsiteY6" fmla="*/ 1708030 h 4123736"/>
                <a:gd name="connsiteX7" fmla="*/ 69012 w 2268748"/>
                <a:gd name="connsiteY7" fmla="*/ 1854679 h 4123736"/>
                <a:gd name="connsiteX8" fmla="*/ 77638 w 2268748"/>
                <a:gd name="connsiteY8" fmla="*/ 2001328 h 4123736"/>
                <a:gd name="connsiteX9" fmla="*/ 94891 w 2268748"/>
                <a:gd name="connsiteY9" fmla="*/ 2104845 h 4123736"/>
                <a:gd name="connsiteX10" fmla="*/ 112144 w 2268748"/>
                <a:gd name="connsiteY10" fmla="*/ 2156603 h 4123736"/>
                <a:gd name="connsiteX11" fmla="*/ 112144 w 2268748"/>
                <a:gd name="connsiteY11" fmla="*/ 2268747 h 4123736"/>
                <a:gd name="connsiteX12" fmla="*/ 120770 w 2268748"/>
                <a:gd name="connsiteY12" fmla="*/ 2355011 h 4123736"/>
                <a:gd name="connsiteX13" fmla="*/ 138023 w 2268748"/>
                <a:gd name="connsiteY13" fmla="*/ 2406769 h 4123736"/>
                <a:gd name="connsiteX14" fmla="*/ 146649 w 2268748"/>
                <a:gd name="connsiteY14" fmla="*/ 2631056 h 4123736"/>
                <a:gd name="connsiteX15" fmla="*/ 129397 w 2268748"/>
                <a:gd name="connsiteY15" fmla="*/ 2803585 h 4123736"/>
                <a:gd name="connsiteX16" fmla="*/ 129397 w 2268748"/>
                <a:gd name="connsiteY16" fmla="*/ 3252158 h 4123736"/>
                <a:gd name="connsiteX17" fmla="*/ 181155 w 2268748"/>
                <a:gd name="connsiteY17" fmla="*/ 3407434 h 4123736"/>
                <a:gd name="connsiteX18" fmla="*/ 198408 w 2268748"/>
                <a:gd name="connsiteY18" fmla="*/ 3459192 h 4123736"/>
                <a:gd name="connsiteX19" fmla="*/ 207034 w 2268748"/>
                <a:gd name="connsiteY19" fmla="*/ 3485071 h 4123736"/>
                <a:gd name="connsiteX20" fmla="*/ 224287 w 2268748"/>
                <a:gd name="connsiteY20" fmla="*/ 3709358 h 4123736"/>
                <a:gd name="connsiteX21" fmla="*/ 232914 w 2268748"/>
                <a:gd name="connsiteY21" fmla="*/ 3821502 h 4123736"/>
                <a:gd name="connsiteX22" fmla="*/ 241540 w 2268748"/>
                <a:gd name="connsiteY22" fmla="*/ 3968151 h 4123736"/>
                <a:gd name="connsiteX23" fmla="*/ 207034 w 2268748"/>
                <a:gd name="connsiteY23" fmla="*/ 4088920 h 4123736"/>
                <a:gd name="connsiteX24" fmla="*/ 181155 w 2268748"/>
                <a:gd name="connsiteY24" fmla="*/ 4106173 h 4123736"/>
                <a:gd name="connsiteX25" fmla="*/ 207034 w 2268748"/>
                <a:gd name="connsiteY25" fmla="*/ 4123426 h 4123736"/>
                <a:gd name="connsiteX26" fmla="*/ 276046 w 2268748"/>
                <a:gd name="connsiteY26" fmla="*/ 4114800 h 4123736"/>
                <a:gd name="connsiteX27" fmla="*/ 465827 w 2268748"/>
                <a:gd name="connsiteY27" fmla="*/ 4106173 h 4123736"/>
                <a:gd name="connsiteX28" fmla="*/ 552091 w 2268748"/>
                <a:gd name="connsiteY28" fmla="*/ 4097547 h 4123736"/>
                <a:gd name="connsiteX29" fmla="*/ 586597 w 2268748"/>
                <a:gd name="connsiteY29" fmla="*/ 4080294 h 4123736"/>
                <a:gd name="connsiteX30" fmla="*/ 646982 w 2268748"/>
                <a:gd name="connsiteY30" fmla="*/ 4071668 h 4123736"/>
                <a:gd name="connsiteX31" fmla="*/ 690114 w 2268748"/>
                <a:gd name="connsiteY31" fmla="*/ 4063041 h 4123736"/>
                <a:gd name="connsiteX32" fmla="*/ 905774 w 2268748"/>
                <a:gd name="connsiteY32" fmla="*/ 4054415 h 4123736"/>
                <a:gd name="connsiteX33" fmla="*/ 940280 w 2268748"/>
                <a:gd name="connsiteY33" fmla="*/ 4045788 h 4123736"/>
                <a:gd name="connsiteX34" fmla="*/ 1000665 w 2268748"/>
                <a:gd name="connsiteY34" fmla="*/ 4028535 h 4123736"/>
                <a:gd name="connsiteX35" fmla="*/ 1026544 w 2268748"/>
                <a:gd name="connsiteY35" fmla="*/ 4011283 h 4123736"/>
                <a:gd name="connsiteX36" fmla="*/ 1147314 w 2268748"/>
                <a:gd name="connsiteY36" fmla="*/ 3985403 h 4123736"/>
                <a:gd name="connsiteX37" fmla="*/ 1268083 w 2268748"/>
                <a:gd name="connsiteY37" fmla="*/ 3925018 h 4123736"/>
                <a:gd name="connsiteX38" fmla="*/ 1328468 w 2268748"/>
                <a:gd name="connsiteY38" fmla="*/ 3890513 h 4123736"/>
                <a:gd name="connsiteX39" fmla="*/ 1362974 w 2268748"/>
                <a:gd name="connsiteY39" fmla="*/ 3881886 h 4123736"/>
                <a:gd name="connsiteX40" fmla="*/ 1388853 w 2268748"/>
                <a:gd name="connsiteY40" fmla="*/ 3873260 h 4123736"/>
                <a:gd name="connsiteX41" fmla="*/ 1518249 w 2268748"/>
                <a:gd name="connsiteY41" fmla="*/ 3856007 h 4123736"/>
                <a:gd name="connsiteX42" fmla="*/ 1570008 w 2268748"/>
                <a:gd name="connsiteY42" fmla="*/ 3847381 h 4123736"/>
                <a:gd name="connsiteX43" fmla="*/ 1647646 w 2268748"/>
                <a:gd name="connsiteY43" fmla="*/ 3830128 h 4123736"/>
                <a:gd name="connsiteX44" fmla="*/ 1716657 w 2268748"/>
                <a:gd name="connsiteY44" fmla="*/ 3812875 h 4123736"/>
                <a:gd name="connsiteX45" fmla="*/ 1751163 w 2268748"/>
                <a:gd name="connsiteY45" fmla="*/ 3804249 h 4123736"/>
                <a:gd name="connsiteX46" fmla="*/ 1802921 w 2268748"/>
                <a:gd name="connsiteY46" fmla="*/ 3795622 h 4123736"/>
                <a:gd name="connsiteX47" fmla="*/ 1854680 w 2268748"/>
                <a:gd name="connsiteY47" fmla="*/ 3778369 h 4123736"/>
                <a:gd name="connsiteX48" fmla="*/ 1880559 w 2268748"/>
                <a:gd name="connsiteY48" fmla="*/ 3769743 h 4123736"/>
                <a:gd name="connsiteX49" fmla="*/ 1932317 w 2268748"/>
                <a:gd name="connsiteY49" fmla="*/ 3761117 h 4123736"/>
                <a:gd name="connsiteX50" fmla="*/ 1958197 w 2268748"/>
                <a:gd name="connsiteY50" fmla="*/ 3752490 h 4123736"/>
                <a:gd name="connsiteX51" fmla="*/ 2018582 w 2268748"/>
                <a:gd name="connsiteY51" fmla="*/ 3735237 h 4123736"/>
                <a:gd name="connsiteX52" fmla="*/ 2044461 w 2268748"/>
                <a:gd name="connsiteY52" fmla="*/ 3717985 h 4123736"/>
                <a:gd name="connsiteX53" fmla="*/ 2139351 w 2268748"/>
                <a:gd name="connsiteY53" fmla="*/ 3692105 h 4123736"/>
                <a:gd name="connsiteX54" fmla="*/ 2191110 w 2268748"/>
                <a:gd name="connsiteY54" fmla="*/ 3666226 h 4123736"/>
                <a:gd name="connsiteX55" fmla="*/ 2216989 w 2268748"/>
                <a:gd name="connsiteY55" fmla="*/ 3648973 h 4123736"/>
                <a:gd name="connsiteX56" fmla="*/ 2268748 w 2268748"/>
                <a:gd name="connsiteY56" fmla="*/ 3631720 h 4123736"/>
                <a:gd name="connsiteX57" fmla="*/ 2260121 w 2268748"/>
                <a:gd name="connsiteY57" fmla="*/ 3605841 h 4123736"/>
                <a:gd name="connsiteX58" fmla="*/ 2242868 w 2268748"/>
                <a:gd name="connsiteY58" fmla="*/ 3579962 h 4123736"/>
                <a:gd name="connsiteX59" fmla="*/ 2199736 w 2268748"/>
                <a:gd name="connsiteY59" fmla="*/ 3510951 h 4123736"/>
                <a:gd name="connsiteX60" fmla="*/ 2182483 w 2268748"/>
                <a:gd name="connsiteY60" fmla="*/ 3485071 h 4123736"/>
                <a:gd name="connsiteX61" fmla="*/ 2130725 w 2268748"/>
                <a:gd name="connsiteY61" fmla="*/ 3441939 h 4123736"/>
                <a:gd name="connsiteX62" fmla="*/ 2061714 w 2268748"/>
                <a:gd name="connsiteY62" fmla="*/ 3364302 h 4123736"/>
                <a:gd name="connsiteX63" fmla="*/ 2009955 w 2268748"/>
                <a:gd name="connsiteY63" fmla="*/ 3329796 h 4123736"/>
                <a:gd name="connsiteX64" fmla="*/ 1992702 w 2268748"/>
                <a:gd name="connsiteY64" fmla="*/ 3303917 h 4123736"/>
                <a:gd name="connsiteX65" fmla="*/ 1966823 w 2268748"/>
                <a:gd name="connsiteY65" fmla="*/ 3286664 h 4123736"/>
                <a:gd name="connsiteX66" fmla="*/ 1932317 w 2268748"/>
                <a:gd name="connsiteY66" fmla="*/ 3252158 h 4123736"/>
                <a:gd name="connsiteX67" fmla="*/ 1906438 w 2268748"/>
                <a:gd name="connsiteY67" fmla="*/ 3226279 h 4123736"/>
                <a:gd name="connsiteX68" fmla="*/ 1854680 w 2268748"/>
                <a:gd name="connsiteY68" fmla="*/ 3209026 h 4123736"/>
                <a:gd name="connsiteX69" fmla="*/ 1828800 w 2268748"/>
                <a:gd name="connsiteY69" fmla="*/ 3191773 h 4123736"/>
                <a:gd name="connsiteX70" fmla="*/ 1820174 w 2268748"/>
                <a:gd name="connsiteY70" fmla="*/ 3165894 h 4123736"/>
                <a:gd name="connsiteX71" fmla="*/ 1768416 w 2268748"/>
                <a:gd name="connsiteY71" fmla="*/ 3131388 h 4123736"/>
                <a:gd name="connsiteX72" fmla="*/ 1751163 w 2268748"/>
                <a:gd name="connsiteY72" fmla="*/ 3105509 h 4123736"/>
                <a:gd name="connsiteX73" fmla="*/ 1699404 w 2268748"/>
                <a:gd name="connsiteY73" fmla="*/ 3088256 h 4123736"/>
                <a:gd name="connsiteX74" fmla="*/ 1647646 w 2268748"/>
                <a:gd name="connsiteY74" fmla="*/ 3105509 h 4123736"/>
                <a:gd name="connsiteX75" fmla="*/ 1578634 w 2268748"/>
                <a:gd name="connsiteY75" fmla="*/ 3027871 h 4123736"/>
                <a:gd name="connsiteX76" fmla="*/ 1561382 w 2268748"/>
                <a:gd name="connsiteY76" fmla="*/ 2976113 h 4123736"/>
                <a:gd name="connsiteX77" fmla="*/ 1552755 w 2268748"/>
                <a:gd name="connsiteY77" fmla="*/ 2950234 h 4123736"/>
                <a:gd name="connsiteX78" fmla="*/ 1518249 w 2268748"/>
                <a:gd name="connsiteY78" fmla="*/ 2898475 h 4123736"/>
                <a:gd name="connsiteX79" fmla="*/ 1492370 w 2268748"/>
                <a:gd name="connsiteY79" fmla="*/ 2803585 h 4123736"/>
                <a:gd name="connsiteX80" fmla="*/ 1475117 w 2268748"/>
                <a:gd name="connsiteY80" fmla="*/ 2777705 h 4123736"/>
                <a:gd name="connsiteX81" fmla="*/ 1449238 w 2268748"/>
                <a:gd name="connsiteY81" fmla="*/ 2751826 h 4123736"/>
                <a:gd name="connsiteX82" fmla="*/ 1406106 w 2268748"/>
                <a:gd name="connsiteY82" fmla="*/ 2674188 h 4123736"/>
                <a:gd name="connsiteX83" fmla="*/ 1380227 w 2268748"/>
                <a:gd name="connsiteY83" fmla="*/ 2656935 h 4123736"/>
                <a:gd name="connsiteX84" fmla="*/ 1362974 w 2268748"/>
                <a:gd name="connsiteY84" fmla="*/ 2587924 h 4123736"/>
                <a:gd name="connsiteX85" fmla="*/ 1345721 w 2268748"/>
                <a:gd name="connsiteY85" fmla="*/ 2527539 h 4123736"/>
                <a:gd name="connsiteX86" fmla="*/ 1319842 w 2268748"/>
                <a:gd name="connsiteY86" fmla="*/ 2501660 h 4123736"/>
                <a:gd name="connsiteX87" fmla="*/ 1293963 w 2268748"/>
                <a:gd name="connsiteY87" fmla="*/ 2493034 h 4123736"/>
                <a:gd name="connsiteX88" fmla="*/ 1268083 w 2268748"/>
                <a:gd name="connsiteY88" fmla="*/ 2467154 h 4123736"/>
                <a:gd name="connsiteX89" fmla="*/ 1242204 w 2268748"/>
                <a:gd name="connsiteY89" fmla="*/ 2449902 h 4123736"/>
                <a:gd name="connsiteX90" fmla="*/ 1199072 w 2268748"/>
                <a:gd name="connsiteY90" fmla="*/ 2406769 h 4123736"/>
                <a:gd name="connsiteX91" fmla="*/ 1155940 w 2268748"/>
                <a:gd name="connsiteY91" fmla="*/ 2363637 h 4123736"/>
                <a:gd name="connsiteX92" fmla="*/ 1130061 w 2268748"/>
                <a:gd name="connsiteY92" fmla="*/ 2337758 h 4123736"/>
                <a:gd name="connsiteX93" fmla="*/ 1112808 w 2268748"/>
                <a:gd name="connsiteY93" fmla="*/ 2311879 h 4123736"/>
                <a:gd name="connsiteX94" fmla="*/ 1086929 w 2268748"/>
                <a:gd name="connsiteY94" fmla="*/ 2303252 h 4123736"/>
                <a:gd name="connsiteX95" fmla="*/ 1052423 w 2268748"/>
                <a:gd name="connsiteY95" fmla="*/ 2268747 h 4123736"/>
                <a:gd name="connsiteX96" fmla="*/ 1035170 w 2268748"/>
                <a:gd name="connsiteY96" fmla="*/ 2242868 h 4123736"/>
                <a:gd name="connsiteX97" fmla="*/ 1009291 w 2268748"/>
                <a:gd name="connsiteY97" fmla="*/ 2225615 h 4123736"/>
                <a:gd name="connsiteX98" fmla="*/ 974785 w 2268748"/>
                <a:gd name="connsiteY98" fmla="*/ 2165230 h 4123736"/>
                <a:gd name="connsiteX99" fmla="*/ 948906 w 2268748"/>
                <a:gd name="connsiteY99" fmla="*/ 2156603 h 4123736"/>
                <a:gd name="connsiteX100" fmla="*/ 888521 w 2268748"/>
                <a:gd name="connsiteY100" fmla="*/ 2078966 h 4123736"/>
                <a:gd name="connsiteX101" fmla="*/ 828136 w 2268748"/>
                <a:gd name="connsiteY101" fmla="*/ 2009954 h 4123736"/>
                <a:gd name="connsiteX102" fmla="*/ 793631 w 2268748"/>
                <a:gd name="connsiteY102" fmla="*/ 1958196 h 4123736"/>
                <a:gd name="connsiteX103" fmla="*/ 759125 w 2268748"/>
                <a:gd name="connsiteY103" fmla="*/ 1897811 h 4123736"/>
                <a:gd name="connsiteX104" fmla="*/ 733246 w 2268748"/>
                <a:gd name="connsiteY104" fmla="*/ 1880558 h 4123736"/>
                <a:gd name="connsiteX105" fmla="*/ 698740 w 2268748"/>
                <a:gd name="connsiteY105" fmla="*/ 1802920 h 4123736"/>
                <a:gd name="connsiteX106" fmla="*/ 672861 w 2268748"/>
                <a:gd name="connsiteY106" fmla="*/ 1785668 h 4123736"/>
                <a:gd name="connsiteX107" fmla="*/ 629729 w 2268748"/>
                <a:gd name="connsiteY107" fmla="*/ 1751162 h 4123736"/>
                <a:gd name="connsiteX108" fmla="*/ 603849 w 2268748"/>
                <a:gd name="connsiteY108" fmla="*/ 1725283 h 4123736"/>
                <a:gd name="connsiteX109" fmla="*/ 577970 w 2268748"/>
                <a:gd name="connsiteY109" fmla="*/ 1708030 h 4123736"/>
                <a:gd name="connsiteX110" fmla="*/ 560717 w 2268748"/>
                <a:gd name="connsiteY110" fmla="*/ 1682151 h 4123736"/>
                <a:gd name="connsiteX111" fmla="*/ 508959 w 2268748"/>
                <a:gd name="connsiteY111" fmla="*/ 1664898 h 4123736"/>
                <a:gd name="connsiteX112" fmla="*/ 483080 w 2268748"/>
                <a:gd name="connsiteY112" fmla="*/ 1656271 h 4123736"/>
                <a:gd name="connsiteX113" fmla="*/ 431321 w 2268748"/>
                <a:gd name="connsiteY113" fmla="*/ 1621766 h 4123736"/>
                <a:gd name="connsiteX114" fmla="*/ 405442 w 2268748"/>
                <a:gd name="connsiteY114" fmla="*/ 1613139 h 4123736"/>
                <a:gd name="connsiteX115" fmla="*/ 353683 w 2268748"/>
                <a:gd name="connsiteY115" fmla="*/ 1587260 h 4123736"/>
                <a:gd name="connsiteX116" fmla="*/ 276046 w 2268748"/>
                <a:gd name="connsiteY116" fmla="*/ 1552754 h 4123736"/>
                <a:gd name="connsiteX117" fmla="*/ 250166 w 2268748"/>
                <a:gd name="connsiteY117" fmla="*/ 1544128 h 4123736"/>
                <a:gd name="connsiteX118" fmla="*/ 207034 w 2268748"/>
                <a:gd name="connsiteY118" fmla="*/ 1500996 h 4123736"/>
                <a:gd name="connsiteX119" fmla="*/ 181155 w 2268748"/>
                <a:gd name="connsiteY119" fmla="*/ 1449237 h 4123736"/>
                <a:gd name="connsiteX120" fmla="*/ 207034 w 2268748"/>
                <a:gd name="connsiteY120" fmla="*/ 1242203 h 4123736"/>
                <a:gd name="connsiteX121" fmla="*/ 232914 w 2268748"/>
                <a:gd name="connsiteY121" fmla="*/ 1224951 h 4123736"/>
                <a:gd name="connsiteX122" fmla="*/ 267419 w 2268748"/>
                <a:gd name="connsiteY122" fmla="*/ 1181818 h 4123736"/>
                <a:gd name="connsiteX123" fmla="*/ 327804 w 2268748"/>
                <a:gd name="connsiteY123" fmla="*/ 1121434 h 4123736"/>
                <a:gd name="connsiteX124" fmla="*/ 362310 w 2268748"/>
                <a:gd name="connsiteY124" fmla="*/ 1069675 h 4123736"/>
                <a:gd name="connsiteX125" fmla="*/ 379563 w 2268748"/>
                <a:gd name="connsiteY125" fmla="*/ 1043796 h 4123736"/>
                <a:gd name="connsiteX126" fmla="*/ 405442 w 2268748"/>
                <a:gd name="connsiteY126" fmla="*/ 992037 h 4123736"/>
                <a:gd name="connsiteX127" fmla="*/ 431321 w 2268748"/>
                <a:gd name="connsiteY127" fmla="*/ 914400 h 4123736"/>
                <a:gd name="connsiteX128" fmla="*/ 439948 w 2268748"/>
                <a:gd name="connsiteY128" fmla="*/ 888520 h 4123736"/>
                <a:gd name="connsiteX129" fmla="*/ 465827 w 2268748"/>
                <a:gd name="connsiteY129" fmla="*/ 871268 h 4123736"/>
                <a:gd name="connsiteX130" fmla="*/ 491706 w 2268748"/>
                <a:gd name="connsiteY130" fmla="*/ 819509 h 4123736"/>
                <a:gd name="connsiteX131" fmla="*/ 508959 w 2268748"/>
                <a:gd name="connsiteY131" fmla="*/ 767751 h 4123736"/>
                <a:gd name="connsiteX132" fmla="*/ 543465 w 2268748"/>
                <a:gd name="connsiteY132" fmla="*/ 715992 h 4123736"/>
                <a:gd name="connsiteX133" fmla="*/ 552091 w 2268748"/>
                <a:gd name="connsiteY133" fmla="*/ 638354 h 4123736"/>
                <a:gd name="connsiteX134" fmla="*/ 569344 w 2268748"/>
                <a:gd name="connsiteY134" fmla="*/ 586596 h 4123736"/>
                <a:gd name="connsiteX135" fmla="*/ 586597 w 2268748"/>
                <a:gd name="connsiteY135" fmla="*/ 534837 h 4123736"/>
                <a:gd name="connsiteX136" fmla="*/ 621102 w 2268748"/>
                <a:gd name="connsiteY136" fmla="*/ 483079 h 4123736"/>
                <a:gd name="connsiteX137" fmla="*/ 629729 w 2268748"/>
                <a:gd name="connsiteY137" fmla="*/ 457200 h 4123736"/>
                <a:gd name="connsiteX138" fmla="*/ 612476 w 2268748"/>
                <a:gd name="connsiteY138" fmla="*/ 215660 h 4123736"/>
                <a:gd name="connsiteX139" fmla="*/ 595223 w 2268748"/>
                <a:gd name="connsiteY139" fmla="*/ 163902 h 4123736"/>
                <a:gd name="connsiteX140" fmla="*/ 560717 w 2268748"/>
                <a:gd name="connsiteY140" fmla="*/ 112143 h 4123736"/>
                <a:gd name="connsiteX141" fmla="*/ 543465 w 2268748"/>
                <a:gd name="connsiteY141" fmla="*/ 86264 h 4123736"/>
                <a:gd name="connsiteX142" fmla="*/ 517585 w 2268748"/>
                <a:gd name="connsiteY142" fmla="*/ 0 h 4123736"/>
                <a:gd name="connsiteX143" fmla="*/ 483080 w 2268748"/>
                <a:gd name="connsiteY143" fmla="*/ 34505 h 4123736"/>
                <a:gd name="connsiteX144" fmla="*/ 457200 w 2268748"/>
                <a:gd name="connsiteY144" fmla="*/ 43132 h 4123736"/>
                <a:gd name="connsiteX145" fmla="*/ 379563 w 2268748"/>
                <a:gd name="connsiteY145" fmla="*/ 120769 h 4123736"/>
                <a:gd name="connsiteX146" fmla="*/ 362310 w 2268748"/>
                <a:gd name="connsiteY146" fmla="*/ 146649 h 4123736"/>
                <a:gd name="connsiteX147" fmla="*/ 336431 w 2268748"/>
                <a:gd name="connsiteY147" fmla="*/ 155275 h 4123736"/>
                <a:gd name="connsiteX148" fmla="*/ 293299 w 2268748"/>
                <a:gd name="connsiteY148" fmla="*/ 207034 h 4123736"/>
                <a:gd name="connsiteX149" fmla="*/ 241540 w 2268748"/>
                <a:gd name="connsiteY149" fmla="*/ 224286 h 4123736"/>
                <a:gd name="connsiteX150" fmla="*/ 146649 w 2268748"/>
                <a:gd name="connsiteY150" fmla="*/ 241539 h 4123736"/>
                <a:gd name="connsiteX151" fmla="*/ 69012 w 2268748"/>
                <a:gd name="connsiteY151" fmla="*/ 267418 h 4123736"/>
                <a:gd name="connsiteX152" fmla="*/ 17253 w 2268748"/>
                <a:gd name="connsiteY152" fmla="*/ 284671 h 4123736"/>
                <a:gd name="connsiteX153" fmla="*/ 0 w 2268748"/>
                <a:gd name="connsiteY153" fmla="*/ 267418 h 4123736"/>
                <a:gd name="connsiteX0" fmla="*/ 0 w 2268748"/>
                <a:gd name="connsiteY0" fmla="*/ 235059 h 4091377"/>
                <a:gd name="connsiteX1" fmla="*/ 0 w 2268748"/>
                <a:gd name="connsiteY1" fmla="*/ 235059 h 4091377"/>
                <a:gd name="connsiteX2" fmla="*/ 8627 w 2268748"/>
                <a:gd name="connsiteY2" fmla="*/ 355829 h 4091377"/>
                <a:gd name="connsiteX3" fmla="*/ 17253 w 2268748"/>
                <a:gd name="connsiteY3" fmla="*/ 390335 h 4091377"/>
                <a:gd name="connsiteX4" fmla="*/ 34506 w 2268748"/>
                <a:gd name="connsiteY4" fmla="*/ 536984 h 4091377"/>
                <a:gd name="connsiteX5" fmla="*/ 43133 w 2268748"/>
                <a:gd name="connsiteY5" fmla="*/ 1313361 h 4091377"/>
                <a:gd name="connsiteX6" fmla="*/ 51759 w 2268748"/>
                <a:gd name="connsiteY6" fmla="*/ 1675671 h 4091377"/>
                <a:gd name="connsiteX7" fmla="*/ 69012 w 2268748"/>
                <a:gd name="connsiteY7" fmla="*/ 1822320 h 4091377"/>
                <a:gd name="connsiteX8" fmla="*/ 77638 w 2268748"/>
                <a:gd name="connsiteY8" fmla="*/ 1968969 h 4091377"/>
                <a:gd name="connsiteX9" fmla="*/ 94891 w 2268748"/>
                <a:gd name="connsiteY9" fmla="*/ 2072486 h 4091377"/>
                <a:gd name="connsiteX10" fmla="*/ 112144 w 2268748"/>
                <a:gd name="connsiteY10" fmla="*/ 2124244 h 4091377"/>
                <a:gd name="connsiteX11" fmla="*/ 112144 w 2268748"/>
                <a:gd name="connsiteY11" fmla="*/ 2236388 h 4091377"/>
                <a:gd name="connsiteX12" fmla="*/ 120770 w 2268748"/>
                <a:gd name="connsiteY12" fmla="*/ 2322652 h 4091377"/>
                <a:gd name="connsiteX13" fmla="*/ 138023 w 2268748"/>
                <a:gd name="connsiteY13" fmla="*/ 2374410 h 4091377"/>
                <a:gd name="connsiteX14" fmla="*/ 146649 w 2268748"/>
                <a:gd name="connsiteY14" fmla="*/ 2598697 h 4091377"/>
                <a:gd name="connsiteX15" fmla="*/ 129397 w 2268748"/>
                <a:gd name="connsiteY15" fmla="*/ 2771226 h 4091377"/>
                <a:gd name="connsiteX16" fmla="*/ 129397 w 2268748"/>
                <a:gd name="connsiteY16" fmla="*/ 3219799 h 4091377"/>
                <a:gd name="connsiteX17" fmla="*/ 181155 w 2268748"/>
                <a:gd name="connsiteY17" fmla="*/ 3375075 h 4091377"/>
                <a:gd name="connsiteX18" fmla="*/ 198408 w 2268748"/>
                <a:gd name="connsiteY18" fmla="*/ 3426833 h 4091377"/>
                <a:gd name="connsiteX19" fmla="*/ 207034 w 2268748"/>
                <a:gd name="connsiteY19" fmla="*/ 3452712 h 4091377"/>
                <a:gd name="connsiteX20" fmla="*/ 224287 w 2268748"/>
                <a:gd name="connsiteY20" fmla="*/ 3676999 h 4091377"/>
                <a:gd name="connsiteX21" fmla="*/ 232914 w 2268748"/>
                <a:gd name="connsiteY21" fmla="*/ 3789143 h 4091377"/>
                <a:gd name="connsiteX22" fmla="*/ 241540 w 2268748"/>
                <a:gd name="connsiteY22" fmla="*/ 3935792 h 4091377"/>
                <a:gd name="connsiteX23" fmla="*/ 207034 w 2268748"/>
                <a:gd name="connsiteY23" fmla="*/ 4056561 h 4091377"/>
                <a:gd name="connsiteX24" fmla="*/ 181155 w 2268748"/>
                <a:gd name="connsiteY24" fmla="*/ 4073814 h 4091377"/>
                <a:gd name="connsiteX25" fmla="*/ 207034 w 2268748"/>
                <a:gd name="connsiteY25" fmla="*/ 4091067 h 4091377"/>
                <a:gd name="connsiteX26" fmla="*/ 276046 w 2268748"/>
                <a:gd name="connsiteY26" fmla="*/ 4082441 h 4091377"/>
                <a:gd name="connsiteX27" fmla="*/ 465827 w 2268748"/>
                <a:gd name="connsiteY27" fmla="*/ 4073814 h 4091377"/>
                <a:gd name="connsiteX28" fmla="*/ 552091 w 2268748"/>
                <a:gd name="connsiteY28" fmla="*/ 4065188 h 4091377"/>
                <a:gd name="connsiteX29" fmla="*/ 586597 w 2268748"/>
                <a:gd name="connsiteY29" fmla="*/ 4047935 h 4091377"/>
                <a:gd name="connsiteX30" fmla="*/ 646982 w 2268748"/>
                <a:gd name="connsiteY30" fmla="*/ 4039309 h 4091377"/>
                <a:gd name="connsiteX31" fmla="*/ 690114 w 2268748"/>
                <a:gd name="connsiteY31" fmla="*/ 4030682 h 4091377"/>
                <a:gd name="connsiteX32" fmla="*/ 905774 w 2268748"/>
                <a:gd name="connsiteY32" fmla="*/ 4022056 h 4091377"/>
                <a:gd name="connsiteX33" fmla="*/ 940280 w 2268748"/>
                <a:gd name="connsiteY33" fmla="*/ 4013429 h 4091377"/>
                <a:gd name="connsiteX34" fmla="*/ 1000665 w 2268748"/>
                <a:gd name="connsiteY34" fmla="*/ 3996176 h 4091377"/>
                <a:gd name="connsiteX35" fmla="*/ 1026544 w 2268748"/>
                <a:gd name="connsiteY35" fmla="*/ 3978924 h 4091377"/>
                <a:gd name="connsiteX36" fmla="*/ 1147314 w 2268748"/>
                <a:gd name="connsiteY36" fmla="*/ 3953044 h 4091377"/>
                <a:gd name="connsiteX37" fmla="*/ 1268083 w 2268748"/>
                <a:gd name="connsiteY37" fmla="*/ 3892659 h 4091377"/>
                <a:gd name="connsiteX38" fmla="*/ 1328468 w 2268748"/>
                <a:gd name="connsiteY38" fmla="*/ 3858154 h 4091377"/>
                <a:gd name="connsiteX39" fmla="*/ 1362974 w 2268748"/>
                <a:gd name="connsiteY39" fmla="*/ 3849527 h 4091377"/>
                <a:gd name="connsiteX40" fmla="*/ 1388853 w 2268748"/>
                <a:gd name="connsiteY40" fmla="*/ 3840901 h 4091377"/>
                <a:gd name="connsiteX41" fmla="*/ 1518249 w 2268748"/>
                <a:gd name="connsiteY41" fmla="*/ 3823648 h 4091377"/>
                <a:gd name="connsiteX42" fmla="*/ 1570008 w 2268748"/>
                <a:gd name="connsiteY42" fmla="*/ 3815022 h 4091377"/>
                <a:gd name="connsiteX43" fmla="*/ 1647646 w 2268748"/>
                <a:gd name="connsiteY43" fmla="*/ 3797769 h 4091377"/>
                <a:gd name="connsiteX44" fmla="*/ 1716657 w 2268748"/>
                <a:gd name="connsiteY44" fmla="*/ 3780516 h 4091377"/>
                <a:gd name="connsiteX45" fmla="*/ 1751163 w 2268748"/>
                <a:gd name="connsiteY45" fmla="*/ 3771890 h 4091377"/>
                <a:gd name="connsiteX46" fmla="*/ 1802921 w 2268748"/>
                <a:gd name="connsiteY46" fmla="*/ 3763263 h 4091377"/>
                <a:gd name="connsiteX47" fmla="*/ 1854680 w 2268748"/>
                <a:gd name="connsiteY47" fmla="*/ 3746010 h 4091377"/>
                <a:gd name="connsiteX48" fmla="*/ 1880559 w 2268748"/>
                <a:gd name="connsiteY48" fmla="*/ 3737384 h 4091377"/>
                <a:gd name="connsiteX49" fmla="*/ 1932317 w 2268748"/>
                <a:gd name="connsiteY49" fmla="*/ 3728758 h 4091377"/>
                <a:gd name="connsiteX50" fmla="*/ 1958197 w 2268748"/>
                <a:gd name="connsiteY50" fmla="*/ 3720131 h 4091377"/>
                <a:gd name="connsiteX51" fmla="*/ 2018582 w 2268748"/>
                <a:gd name="connsiteY51" fmla="*/ 3702878 h 4091377"/>
                <a:gd name="connsiteX52" fmla="*/ 2044461 w 2268748"/>
                <a:gd name="connsiteY52" fmla="*/ 3685626 h 4091377"/>
                <a:gd name="connsiteX53" fmla="*/ 2139351 w 2268748"/>
                <a:gd name="connsiteY53" fmla="*/ 3659746 h 4091377"/>
                <a:gd name="connsiteX54" fmla="*/ 2191110 w 2268748"/>
                <a:gd name="connsiteY54" fmla="*/ 3633867 h 4091377"/>
                <a:gd name="connsiteX55" fmla="*/ 2216989 w 2268748"/>
                <a:gd name="connsiteY55" fmla="*/ 3616614 h 4091377"/>
                <a:gd name="connsiteX56" fmla="*/ 2268748 w 2268748"/>
                <a:gd name="connsiteY56" fmla="*/ 3599361 h 4091377"/>
                <a:gd name="connsiteX57" fmla="*/ 2260121 w 2268748"/>
                <a:gd name="connsiteY57" fmla="*/ 3573482 h 4091377"/>
                <a:gd name="connsiteX58" fmla="*/ 2242868 w 2268748"/>
                <a:gd name="connsiteY58" fmla="*/ 3547603 h 4091377"/>
                <a:gd name="connsiteX59" fmla="*/ 2199736 w 2268748"/>
                <a:gd name="connsiteY59" fmla="*/ 3478592 h 4091377"/>
                <a:gd name="connsiteX60" fmla="*/ 2182483 w 2268748"/>
                <a:gd name="connsiteY60" fmla="*/ 3452712 h 4091377"/>
                <a:gd name="connsiteX61" fmla="*/ 2130725 w 2268748"/>
                <a:gd name="connsiteY61" fmla="*/ 3409580 h 4091377"/>
                <a:gd name="connsiteX62" fmla="*/ 2061714 w 2268748"/>
                <a:gd name="connsiteY62" fmla="*/ 3331943 h 4091377"/>
                <a:gd name="connsiteX63" fmla="*/ 2009955 w 2268748"/>
                <a:gd name="connsiteY63" fmla="*/ 3297437 h 4091377"/>
                <a:gd name="connsiteX64" fmla="*/ 1992702 w 2268748"/>
                <a:gd name="connsiteY64" fmla="*/ 3271558 h 4091377"/>
                <a:gd name="connsiteX65" fmla="*/ 1966823 w 2268748"/>
                <a:gd name="connsiteY65" fmla="*/ 3254305 h 4091377"/>
                <a:gd name="connsiteX66" fmla="*/ 1932317 w 2268748"/>
                <a:gd name="connsiteY66" fmla="*/ 3219799 h 4091377"/>
                <a:gd name="connsiteX67" fmla="*/ 1906438 w 2268748"/>
                <a:gd name="connsiteY67" fmla="*/ 3193920 h 4091377"/>
                <a:gd name="connsiteX68" fmla="*/ 1854680 w 2268748"/>
                <a:gd name="connsiteY68" fmla="*/ 3176667 h 4091377"/>
                <a:gd name="connsiteX69" fmla="*/ 1828800 w 2268748"/>
                <a:gd name="connsiteY69" fmla="*/ 3159414 h 4091377"/>
                <a:gd name="connsiteX70" fmla="*/ 1820174 w 2268748"/>
                <a:gd name="connsiteY70" fmla="*/ 3133535 h 4091377"/>
                <a:gd name="connsiteX71" fmla="*/ 1768416 w 2268748"/>
                <a:gd name="connsiteY71" fmla="*/ 3099029 h 4091377"/>
                <a:gd name="connsiteX72" fmla="*/ 1751163 w 2268748"/>
                <a:gd name="connsiteY72" fmla="*/ 3073150 h 4091377"/>
                <a:gd name="connsiteX73" fmla="*/ 1699404 w 2268748"/>
                <a:gd name="connsiteY73" fmla="*/ 3055897 h 4091377"/>
                <a:gd name="connsiteX74" fmla="*/ 1647646 w 2268748"/>
                <a:gd name="connsiteY74" fmla="*/ 3073150 h 4091377"/>
                <a:gd name="connsiteX75" fmla="*/ 1578634 w 2268748"/>
                <a:gd name="connsiteY75" fmla="*/ 2995512 h 4091377"/>
                <a:gd name="connsiteX76" fmla="*/ 1561382 w 2268748"/>
                <a:gd name="connsiteY76" fmla="*/ 2943754 h 4091377"/>
                <a:gd name="connsiteX77" fmla="*/ 1552755 w 2268748"/>
                <a:gd name="connsiteY77" fmla="*/ 2917875 h 4091377"/>
                <a:gd name="connsiteX78" fmla="*/ 1518249 w 2268748"/>
                <a:gd name="connsiteY78" fmla="*/ 2866116 h 4091377"/>
                <a:gd name="connsiteX79" fmla="*/ 1492370 w 2268748"/>
                <a:gd name="connsiteY79" fmla="*/ 2771226 h 4091377"/>
                <a:gd name="connsiteX80" fmla="*/ 1475117 w 2268748"/>
                <a:gd name="connsiteY80" fmla="*/ 2745346 h 4091377"/>
                <a:gd name="connsiteX81" fmla="*/ 1449238 w 2268748"/>
                <a:gd name="connsiteY81" fmla="*/ 2719467 h 4091377"/>
                <a:gd name="connsiteX82" fmla="*/ 1406106 w 2268748"/>
                <a:gd name="connsiteY82" fmla="*/ 2641829 h 4091377"/>
                <a:gd name="connsiteX83" fmla="*/ 1380227 w 2268748"/>
                <a:gd name="connsiteY83" fmla="*/ 2624576 h 4091377"/>
                <a:gd name="connsiteX84" fmla="*/ 1362974 w 2268748"/>
                <a:gd name="connsiteY84" fmla="*/ 2555565 h 4091377"/>
                <a:gd name="connsiteX85" fmla="*/ 1345721 w 2268748"/>
                <a:gd name="connsiteY85" fmla="*/ 2495180 h 4091377"/>
                <a:gd name="connsiteX86" fmla="*/ 1319842 w 2268748"/>
                <a:gd name="connsiteY86" fmla="*/ 2469301 h 4091377"/>
                <a:gd name="connsiteX87" fmla="*/ 1293963 w 2268748"/>
                <a:gd name="connsiteY87" fmla="*/ 2460675 h 4091377"/>
                <a:gd name="connsiteX88" fmla="*/ 1268083 w 2268748"/>
                <a:gd name="connsiteY88" fmla="*/ 2434795 h 4091377"/>
                <a:gd name="connsiteX89" fmla="*/ 1242204 w 2268748"/>
                <a:gd name="connsiteY89" fmla="*/ 2417543 h 4091377"/>
                <a:gd name="connsiteX90" fmla="*/ 1199072 w 2268748"/>
                <a:gd name="connsiteY90" fmla="*/ 2374410 h 4091377"/>
                <a:gd name="connsiteX91" fmla="*/ 1155940 w 2268748"/>
                <a:gd name="connsiteY91" fmla="*/ 2331278 h 4091377"/>
                <a:gd name="connsiteX92" fmla="*/ 1130061 w 2268748"/>
                <a:gd name="connsiteY92" fmla="*/ 2305399 h 4091377"/>
                <a:gd name="connsiteX93" fmla="*/ 1112808 w 2268748"/>
                <a:gd name="connsiteY93" fmla="*/ 2279520 h 4091377"/>
                <a:gd name="connsiteX94" fmla="*/ 1086929 w 2268748"/>
                <a:gd name="connsiteY94" fmla="*/ 2270893 h 4091377"/>
                <a:gd name="connsiteX95" fmla="*/ 1052423 w 2268748"/>
                <a:gd name="connsiteY95" fmla="*/ 2236388 h 4091377"/>
                <a:gd name="connsiteX96" fmla="*/ 1035170 w 2268748"/>
                <a:gd name="connsiteY96" fmla="*/ 2210509 h 4091377"/>
                <a:gd name="connsiteX97" fmla="*/ 1009291 w 2268748"/>
                <a:gd name="connsiteY97" fmla="*/ 2193256 h 4091377"/>
                <a:gd name="connsiteX98" fmla="*/ 974785 w 2268748"/>
                <a:gd name="connsiteY98" fmla="*/ 2132871 h 4091377"/>
                <a:gd name="connsiteX99" fmla="*/ 948906 w 2268748"/>
                <a:gd name="connsiteY99" fmla="*/ 2124244 h 4091377"/>
                <a:gd name="connsiteX100" fmla="*/ 888521 w 2268748"/>
                <a:gd name="connsiteY100" fmla="*/ 2046607 h 4091377"/>
                <a:gd name="connsiteX101" fmla="*/ 828136 w 2268748"/>
                <a:gd name="connsiteY101" fmla="*/ 1977595 h 4091377"/>
                <a:gd name="connsiteX102" fmla="*/ 793631 w 2268748"/>
                <a:gd name="connsiteY102" fmla="*/ 1925837 h 4091377"/>
                <a:gd name="connsiteX103" fmla="*/ 759125 w 2268748"/>
                <a:gd name="connsiteY103" fmla="*/ 1865452 h 4091377"/>
                <a:gd name="connsiteX104" fmla="*/ 733246 w 2268748"/>
                <a:gd name="connsiteY104" fmla="*/ 1848199 h 4091377"/>
                <a:gd name="connsiteX105" fmla="*/ 698740 w 2268748"/>
                <a:gd name="connsiteY105" fmla="*/ 1770561 h 4091377"/>
                <a:gd name="connsiteX106" fmla="*/ 672861 w 2268748"/>
                <a:gd name="connsiteY106" fmla="*/ 1753309 h 4091377"/>
                <a:gd name="connsiteX107" fmla="*/ 629729 w 2268748"/>
                <a:gd name="connsiteY107" fmla="*/ 1718803 h 4091377"/>
                <a:gd name="connsiteX108" fmla="*/ 603849 w 2268748"/>
                <a:gd name="connsiteY108" fmla="*/ 1692924 h 4091377"/>
                <a:gd name="connsiteX109" fmla="*/ 577970 w 2268748"/>
                <a:gd name="connsiteY109" fmla="*/ 1675671 h 4091377"/>
                <a:gd name="connsiteX110" fmla="*/ 560717 w 2268748"/>
                <a:gd name="connsiteY110" fmla="*/ 1649792 h 4091377"/>
                <a:gd name="connsiteX111" fmla="*/ 508959 w 2268748"/>
                <a:gd name="connsiteY111" fmla="*/ 1632539 h 4091377"/>
                <a:gd name="connsiteX112" fmla="*/ 483080 w 2268748"/>
                <a:gd name="connsiteY112" fmla="*/ 1623912 h 4091377"/>
                <a:gd name="connsiteX113" fmla="*/ 431321 w 2268748"/>
                <a:gd name="connsiteY113" fmla="*/ 1589407 h 4091377"/>
                <a:gd name="connsiteX114" fmla="*/ 405442 w 2268748"/>
                <a:gd name="connsiteY114" fmla="*/ 1580780 h 4091377"/>
                <a:gd name="connsiteX115" fmla="*/ 353683 w 2268748"/>
                <a:gd name="connsiteY115" fmla="*/ 1554901 h 4091377"/>
                <a:gd name="connsiteX116" fmla="*/ 276046 w 2268748"/>
                <a:gd name="connsiteY116" fmla="*/ 1520395 h 4091377"/>
                <a:gd name="connsiteX117" fmla="*/ 250166 w 2268748"/>
                <a:gd name="connsiteY117" fmla="*/ 1511769 h 4091377"/>
                <a:gd name="connsiteX118" fmla="*/ 207034 w 2268748"/>
                <a:gd name="connsiteY118" fmla="*/ 1468637 h 4091377"/>
                <a:gd name="connsiteX119" fmla="*/ 181155 w 2268748"/>
                <a:gd name="connsiteY119" fmla="*/ 1416878 h 4091377"/>
                <a:gd name="connsiteX120" fmla="*/ 207034 w 2268748"/>
                <a:gd name="connsiteY120" fmla="*/ 1209844 h 4091377"/>
                <a:gd name="connsiteX121" fmla="*/ 232914 w 2268748"/>
                <a:gd name="connsiteY121" fmla="*/ 1192592 h 4091377"/>
                <a:gd name="connsiteX122" fmla="*/ 267419 w 2268748"/>
                <a:gd name="connsiteY122" fmla="*/ 1149459 h 4091377"/>
                <a:gd name="connsiteX123" fmla="*/ 327804 w 2268748"/>
                <a:gd name="connsiteY123" fmla="*/ 1089075 h 4091377"/>
                <a:gd name="connsiteX124" fmla="*/ 362310 w 2268748"/>
                <a:gd name="connsiteY124" fmla="*/ 1037316 h 4091377"/>
                <a:gd name="connsiteX125" fmla="*/ 379563 w 2268748"/>
                <a:gd name="connsiteY125" fmla="*/ 1011437 h 4091377"/>
                <a:gd name="connsiteX126" fmla="*/ 405442 w 2268748"/>
                <a:gd name="connsiteY126" fmla="*/ 959678 h 4091377"/>
                <a:gd name="connsiteX127" fmla="*/ 431321 w 2268748"/>
                <a:gd name="connsiteY127" fmla="*/ 882041 h 4091377"/>
                <a:gd name="connsiteX128" fmla="*/ 439948 w 2268748"/>
                <a:gd name="connsiteY128" fmla="*/ 856161 h 4091377"/>
                <a:gd name="connsiteX129" fmla="*/ 465827 w 2268748"/>
                <a:gd name="connsiteY129" fmla="*/ 838909 h 4091377"/>
                <a:gd name="connsiteX130" fmla="*/ 491706 w 2268748"/>
                <a:gd name="connsiteY130" fmla="*/ 787150 h 4091377"/>
                <a:gd name="connsiteX131" fmla="*/ 508959 w 2268748"/>
                <a:gd name="connsiteY131" fmla="*/ 735392 h 4091377"/>
                <a:gd name="connsiteX132" fmla="*/ 543465 w 2268748"/>
                <a:gd name="connsiteY132" fmla="*/ 683633 h 4091377"/>
                <a:gd name="connsiteX133" fmla="*/ 552091 w 2268748"/>
                <a:gd name="connsiteY133" fmla="*/ 605995 h 4091377"/>
                <a:gd name="connsiteX134" fmla="*/ 569344 w 2268748"/>
                <a:gd name="connsiteY134" fmla="*/ 554237 h 4091377"/>
                <a:gd name="connsiteX135" fmla="*/ 586597 w 2268748"/>
                <a:gd name="connsiteY135" fmla="*/ 502478 h 4091377"/>
                <a:gd name="connsiteX136" fmla="*/ 621102 w 2268748"/>
                <a:gd name="connsiteY136" fmla="*/ 450720 h 4091377"/>
                <a:gd name="connsiteX137" fmla="*/ 629729 w 2268748"/>
                <a:gd name="connsiteY137" fmla="*/ 424841 h 4091377"/>
                <a:gd name="connsiteX138" fmla="*/ 612476 w 2268748"/>
                <a:gd name="connsiteY138" fmla="*/ 183301 h 4091377"/>
                <a:gd name="connsiteX139" fmla="*/ 595223 w 2268748"/>
                <a:gd name="connsiteY139" fmla="*/ 131543 h 4091377"/>
                <a:gd name="connsiteX140" fmla="*/ 560717 w 2268748"/>
                <a:gd name="connsiteY140" fmla="*/ 79784 h 4091377"/>
                <a:gd name="connsiteX141" fmla="*/ 543465 w 2268748"/>
                <a:gd name="connsiteY141" fmla="*/ 53905 h 4091377"/>
                <a:gd name="connsiteX142" fmla="*/ 483080 w 2268748"/>
                <a:gd name="connsiteY142" fmla="*/ 2146 h 4091377"/>
                <a:gd name="connsiteX143" fmla="*/ 457200 w 2268748"/>
                <a:gd name="connsiteY143" fmla="*/ 10773 h 4091377"/>
                <a:gd name="connsiteX144" fmla="*/ 379563 w 2268748"/>
                <a:gd name="connsiteY144" fmla="*/ 88410 h 4091377"/>
                <a:gd name="connsiteX145" fmla="*/ 362310 w 2268748"/>
                <a:gd name="connsiteY145" fmla="*/ 114290 h 4091377"/>
                <a:gd name="connsiteX146" fmla="*/ 336431 w 2268748"/>
                <a:gd name="connsiteY146" fmla="*/ 122916 h 4091377"/>
                <a:gd name="connsiteX147" fmla="*/ 293299 w 2268748"/>
                <a:gd name="connsiteY147" fmla="*/ 174675 h 4091377"/>
                <a:gd name="connsiteX148" fmla="*/ 241540 w 2268748"/>
                <a:gd name="connsiteY148" fmla="*/ 191927 h 4091377"/>
                <a:gd name="connsiteX149" fmla="*/ 146649 w 2268748"/>
                <a:gd name="connsiteY149" fmla="*/ 209180 h 4091377"/>
                <a:gd name="connsiteX150" fmla="*/ 69012 w 2268748"/>
                <a:gd name="connsiteY150" fmla="*/ 235059 h 4091377"/>
                <a:gd name="connsiteX151" fmla="*/ 17253 w 2268748"/>
                <a:gd name="connsiteY151" fmla="*/ 252312 h 4091377"/>
                <a:gd name="connsiteX152" fmla="*/ 0 w 2268748"/>
                <a:gd name="connsiteY152" fmla="*/ 235059 h 4091377"/>
                <a:gd name="connsiteX0" fmla="*/ 0 w 2268748"/>
                <a:gd name="connsiteY0" fmla="*/ 224884 h 4081202"/>
                <a:gd name="connsiteX1" fmla="*/ 0 w 2268748"/>
                <a:gd name="connsiteY1" fmla="*/ 224884 h 4081202"/>
                <a:gd name="connsiteX2" fmla="*/ 8627 w 2268748"/>
                <a:gd name="connsiteY2" fmla="*/ 345654 h 4081202"/>
                <a:gd name="connsiteX3" fmla="*/ 17253 w 2268748"/>
                <a:gd name="connsiteY3" fmla="*/ 380160 h 4081202"/>
                <a:gd name="connsiteX4" fmla="*/ 34506 w 2268748"/>
                <a:gd name="connsiteY4" fmla="*/ 526809 h 4081202"/>
                <a:gd name="connsiteX5" fmla="*/ 43133 w 2268748"/>
                <a:gd name="connsiteY5" fmla="*/ 1303186 h 4081202"/>
                <a:gd name="connsiteX6" fmla="*/ 51759 w 2268748"/>
                <a:gd name="connsiteY6" fmla="*/ 1665496 h 4081202"/>
                <a:gd name="connsiteX7" fmla="*/ 69012 w 2268748"/>
                <a:gd name="connsiteY7" fmla="*/ 1812145 h 4081202"/>
                <a:gd name="connsiteX8" fmla="*/ 77638 w 2268748"/>
                <a:gd name="connsiteY8" fmla="*/ 1958794 h 4081202"/>
                <a:gd name="connsiteX9" fmla="*/ 94891 w 2268748"/>
                <a:gd name="connsiteY9" fmla="*/ 2062311 h 4081202"/>
                <a:gd name="connsiteX10" fmla="*/ 112144 w 2268748"/>
                <a:gd name="connsiteY10" fmla="*/ 2114069 h 4081202"/>
                <a:gd name="connsiteX11" fmla="*/ 112144 w 2268748"/>
                <a:gd name="connsiteY11" fmla="*/ 2226213 h 4081202"/>
                <a:gd name="connsiteX12" fmla="*/ 120770 w 2268748"/>
                <a:gd name="connsiteY12" fmla="*/ 2312477 h 4081202"/>
                <a:gd name="connsiteX13" fmla="*/ 138023 w 2268748"/>
                <a:gd name="connsiteY13" fmla="*/ 2364235 h 4081202"/>
                <a:gd name="connsiteX14" fmla="*/ 146649 w 2268748"/>
                <a:gd name="connsiteY14" fmla="*/ 2588522 h 4081202"/>
                <a:gd name="connsiteX15" fmla="*/ 129397 w 2268748"/>
                <a:gd name="connsiteY15" fmla="*/ 2761051 h 4081202"/>
                <a:gd name="connsiteX16" fmla="*/ 129397 w 2268748"/>
                <a:gd name="connsiteY16" fmla="*/ 3209624 h 4081202"/>
                <a:gd name="connsiteX17" fmla="*/ 181155 w 2268748"/>
                <a:gd name="connsiteY17" fmla="*/ 3364900 h 4081202"/>
                <a:gd name="connsiteX18" fmla="*/ 198408 w 2268748"/>
                <a:gd name="connsiteY18" fmla="*/ 3416658 h 4081202"/>
                <a:gd name="connsiteX19" fmla="*/ 207034 w 2268748"/>
                <a:gd name="connsiteY19" fmla="*/ 3442537 h 4081202"/>
                <a:gd name="connsiteX20" fmla="*/ 224287 w 2268748"/>
                <a:gd name="connsiteY20" fmla="*/ 3666824 h 4081202"/>
                <a:gd name="connsiteX21" fmla="*/ 232914 w 2268748"/>
                <a:gd name="connsiteY21" fmla="*/ 3778968 h 4081202"/>
                <a:gd name="connsiteX22" fmla="*/ 241540 w 2268748"/>
                <a:gd name="connsiteY22" fmla="*/ 3925617 h 4081202"/>
                <a:gd name="connsiteX23" fmla="*/ 207034 w 2268748"/>
                <a:gd name="connsiteY23" fmla="*/ 4046386 h 4081202"/>
                <a:gd name="connsiteX24" fmla="*/ 181155 w 2268748"/>
                <a:gd name="connsiteY24" fmla="*/ 4063639 h 4081202"/>
                <a:gd name="connsiteX25" fmla="*/ 207034 w 2268748"/>
                <a:gd name="connsiteY25" fmla="*/ 4080892 h 4081202"/>
                <a:gd name="connsiteX26" fmla="*/ 276046 w 2268748"/>
                <a:gd name="connsiteY26" fmla="*/ 4072266 h 4081202"/>
                <a:gd name="connsiteX27" fmla="*/ 465827 w 2268748"/>
                <a:gd name="connsiteY27" fmla="*/ 4063639 h 4081202"/>
                <a:gd name="connsiteX28" fmla="*/ 552091 w 2268748"/>
                <a:gd name="connsiteY28" fmla="*/ 4055013 h 4081202"/>
                <a:gd name="connsiteX29" fmla="*/ 586597 w 2268748"/>
                <a:gd name="connsiteY29" fmla="*/ 4037760 h 4081202"/>
                <a:gd name="connsiteX30" fmla="*/ 646982 w 2268748"/>
                <a:gd name="connsiteY30" fmla="*/ 4029134 h 4081202"/>
                <a:gd name="connsiteX31" fmla="*/ 690114 w 2268748"/>
                <a:gd name="connsiteY31" fmla="*/ 4020507 h 4081202"/>
                <a:gd name="connsiteX32" fmla="*/ 905774 w 2268748"/>
                <a:gd name="connsiteY32" fmla="*/ 4011881 h 4081202"/>
                <a:gd name="connsiteX33" fmla="*/ 940280 w 2268748"/>
                <a:gd name="connsiteY33" fmla="*/ 4003254 h 4081202"/>
                <a:gd name="connsiteX34" fmla="*/ 1000665 w 2268748"/>
                <a:gd name="connsiteY34" fmla="*/ 3986001 h 4081202"/>
                <a:gd name="connsiteX35" fmla="*/ 1026544 w 2268748"/>
                <a:gd name="connsiteY35" fmla="*/ 3968749 h 4081202"/>
                <a:gd name="connsiteX36" fmla="*/ 1147314 w 2268748"/>
                <a:gd name="connsiteY36" fmla="*/ 3942869 h 4081202"/>
                <a:gd name="connsiteX37" fmla="*/ 1268083 w 2268748"/>
                <a:gd name="connsiteY37" fmla="*/ 3882484 h 4081202"/>
                <a:gd name="connsiteX38" fmla="*/ 1328468 w 2268748"/>
                <a:gd name="connsiteY38" fmla="*/ 3847979 h 4081202"/>
                <a:gd name="connsiteX39" fmla="*/ 1362974 w 2268748"/>
                <a:gd name="connsiteY39" fmla="*/ 3839352 h 4081202"/>
                <a:gd name="connsiteX40" fmla="*/ 1388853 w 2268748"/>
                <a:gd name="connsiteY40" fmla="*/ 3830726 h 4081202"/>
                <a:gd name="connsiteX41" fmla="*/ 1518249 w 2268748"/>
                <a:gd name="connsiteY41" fmla="*/ 3813473 h 4081202"/>
                <a:gd name="connsiteX42" fmla="*/ 1570008 w 2268748"/>
                <a:gd name="connsiteY42" fmla="*/ 3804847 h 4081202"/>
                <a:gd name="connsiteX43" fmla="*/ 1647646 w 2268748"/>
                <a:gd name="connsiteY43" fmla="*/ 3787594 h 4081202"/>
                <a:gd name="connsiteX44" fmla="*/ 1716657 w 2268748"/>
                <a:gd name="connsiteY44" fmla="*/ 3770341 h 4081202"/>
                <a:gd name="connsiteX45" fmla="*/ 1751163 w 2268748"/>
                <a:gd name="connsiteY45" fmla="*/ 3761715 h 4081202"/>
                <a:gd name="connsiteX46" fmla="*/ 1802921 w 2268748"/>
                <a:gd name="connsiteY46" fmla="*/ 3753088 h 4081202"/>
                <a:gd name="connsiteX47" fmla="*/ 1854680 w 2268748"/>
                <a:gd name="connsiteY47" fmla="*/ 3735835 h 4081202"/>
                <a:gd name="connsiteX48" fmla="*/ 1880559 w 2268748"/>
                <a:gd name="connsiteY48" fmla="*/ 3727209 h 4081202"/>
                <a:gd name="connsiteX49" fmla="*/ 1932317 w 2268748"/>
                <a:gd name="connsiteY49" fmla="*/ 3718583 h 4081202"/>
                <a:gd name="connsiteX50" fmla="*/ 1958197 w 2268748"/>
                <a:gd name="connsiteY50" fmla="*/ 3709956 h 4081202"/>
                <a:gd name="connsiteX51" fmla="*/ 2018582 w 2268748"/>
                <a:gd name="connsiteY51" fmla="*/ 3692703 h 4081202"/>
                <a:gd name="connsiteX52" fmla="*/ 2044461 w 2268748"/>
                <a:gd name="connsiteY52" fmla="*/ 3675451 h 4081202"/>
                <a:gd name="connsiteX53" fmla="*/ 2139351 w 2268748"/>
                <a:gd name="connsiteY53" fmla="*/ 3649571 h 4081202"/>
                <a:gd name="connsiteX54" fmla="*/ 2191110 w 2268748"/>
                <a:gd name="connsiteY54" fmla="*/ 3623692 h 4081202"/>
                <a:gd name="connsiteX55" fmla="*/ 2216989 w 2268748"/>
                <a:gd name="connsiteY55" fmla="*/ 3606439 h 4081202"/>
                <a:gd name="connsiteX56" fmla="*/ 2268748 w 2268748"/>
                <a:gd name="connsiteY56" fmla="*/ 3589186 h 4081202"/>
                <a:gd name="connsiteX57" fmla="*/ 2260121 w 2268748"/>
                <a:gd name="connsiteY57" fmla="*/ 3563307 h 4081202"/>
                <a:gd name="connsiteX58" fmla="*/ 2242868 w 2268748"/>
                <a:gd name="connsiteY58" fmla="*/ 3537428 h 4081202"/>
                <a:gd name="connsiteX59" fmla="*/ 2199736 w 2268748"/>
                <a:gd name="connsiteY59" fmla="*/ 3468417 h 4081202"/>
                <a:gd name="connsiteX60" fmla="*/ 2182483 w 2268748"/>
                <a:gd name="connsiteY60" fmla="*/ 3442537 h 4081202"/>
                <a:gd name="connsiteX61" fmla="*/ 2130725 w 2268748"/>
                <a:gd name="connsiteY61" fmla="*/ 3399405 h 4081202"/>
                <a:gd name="connsiteX62" fmla="*/ 2061714 w 2268748"/>
                <a:gd name="connsiteY62" fmla="*/ 3321768 h 4081202"/>
                <a:gd name="connsiteX63" fmla="*/ 2009955 w 2268748"/>
                <a:gd name="connsiteY63" fmla="*/ 3287262 h 4081202"/>
                <a:gd name="connsiteX64" fmla="*/ 1992702 w 2268748"/>
                <a:gd name="connsiteY64" fmla="*/ 3261383 h 4081202"/>
                <a:gd name="connsiteX65" fmla="*/ 1966823 w 2268748"/>
                <a:gd name="connsiteY65" fmla="*/ 3244130 h 4081202"/>
                <a:gd name="connsiteX66" fmla="*/ 1932317 w 2268748"/>
                <a:gd name="connsiteY66" fmla="*/ 3209624 h 4081202"/>
                <a:gd name="connsiteX67" fmla="*/ 1906438 w 2268748"/>
                <a:gd name="connsiteY67" fmla="*/ 3183745 h 4081202"/>
                <a:gd name="connsiteX68" fmla="*/ 1854680 w 2268748"/>
                <a:gd name="connsiteY68" fmla="*/ 3166492 h 4081202"/>
                <a:gd name="connsiteX69" fmla="*/ 1828800 w 2268748"/>
                <a:gd name="connsiteY69" fmla="*/ 3149239 h 4081202"/>
                <a:gd name="connsiteX70" fmla="*/ 1820174 w 2268748"/>
                <a:gd name="connsiteY70" fmla="*/ 3123360 h 4081202"/>
                <a:gd name="connsiteX71" fmla="*/ 1768416 w 2268748"/>
                <a:gd name="connsiteY71" fmla="*/ 3088854 h 4081202"/>
                <a:gd name="connsiteX72" fmla="*/ 1751163 w 2268748"/>
                <a:gd name="connsiteY72" fmla="*/ 3062975 h 4081202"/>
                <a:gd name="connsiteX73" fmla="*/ 1699404 w 2268748"/>
                <a:gd name="connsiteY73" fmla="*/ 3045722 h 4081202"/>
                <a:gd name="connsiteX74" fmla="*/ 1647646 w 2268748"/>
                <a:gd name="connsiteY74" fmla="*/ 3062975 h 4081202"/>
                <a:gd name="connsiteX75" fmla="*/ 1578634 w 2268748"/>
                <a:gd name="connsiteY75" fmla="*/ 2985337 h 4081202"/>
                <a:gd name="connsiteX76" fmla="*/ 1561382 w 2268748"/>
                <a:gd name="connsiteY76" fmla="*/ 2933579 h 4081202"/>
                <a:gd name="connsiteX77" fmla="*/ 1552755 w 2268748"/>
                <a:gd name="connsiteY77" fmla="*/ 2907700 h 4081202"/>
                <a:gd name="connsiteX78" fmla="*/ 1518249 w 2268748"/>
                <a:gd name="connsiteY78" fmla="*/ 2855941 h 4081202"/>
                <a:gd name="connsiteX79" fmla="*/ 1492370 w 2268748"/>
                <a:gd name="connsiteY79" fmla="*/ 2761051 h 4081202"/>
                <a:gd name="connsiteX80" fmla="*/ 1475117 w 2268748"/>
                <a:gd name="connsiteY80" fmla="*/ 2735171 h 4081202"/>
                <a:gd name="connsiteX81" fmla="*/ 1449238 w 2268748"/>
                <a:gd name="connsiteY81" fmla="*/ 2709292 h 4081202"/>
                <a:gd name="connsiteX82" fmla="*/ 1406106 w 2268748"/>
                <a:gd name="connsiteY82" fmla="*/ 2631654 h 4081202"/>
                <a:gd name="connsiteX83" fmla="*/ 1380227 w 2268748"/>
                <a:gd name="connsiteY83" fmla="*/ 2614401 h 4081202"/>
                <a:gd name="connsiteX84" fmla="*/ 1362974 w 2268748"/>
                <a:gd name="connsiteY84" fmla="*/ 2545390 h 4081202"/>
                <a:gd name="connsiteX85" fmla="*/ 1345721 w 2268748"/>
                <a:gd name="connsiteY85" fmla="*/ 2485005 h 4081202"/>
                <a:gd name="connsiteX86" fmla="*/ 1319842 w 2268748"/>
                <a:gd name="connsiteY86" fmla="*/ 2459126 h 4081202"/>
                <a:gd name="connsiteX87" fmla="*/ 1293963 w 2268748"/>
                <a:gd name="connsiteY87" fmla="*/ 2450500 h 4081202"/>
                <a:gd name="connsiteX88" fmla="*/ 1268083 w 2268748"/>
                <a:gd name="connsiteY88" fmla="*/ 2424620 h 4081202"/>
                <a:gd name="connsiteX89" fmla="*/ 1242204 w 2268748"/>
                <a:gd name="connsiteY89" fmla="*/ 2407368 h 4081202"/>
                <a:gd name="connsiteX90" fmla="*/ 1199072 w 2268748"/>
                <a:gd name="connsiteY90" fmla="*/ 2364235 h 4081202"/>
                <a:gd name="connsiteX91" fmla="*/ 1155940 w 2268748"/>
                <a:gd name="connsiteY91" fmla="*/ 2321103 h 4081202"/>
                <a:gd name="connsiteX92" fmla="*/ 1130061 w 2268748"/>
                <a:gd name="connsiteY92" fmla="*/ 2295224 h 4081202"/>
                <a:gd name="connsiteX93" fmla="*/ 1112808 w 2268748"/>
                <a:gd name="connsiteY93" fmla="*/ 2269345 h 4081202"/>
                <a:gd name="connsiteX94" fmla="*/ 1086929 w 2268748"/>
                <a:gd name="connsiteY94" fmla="*/ 2260718 h 4081202"/>
                <a:gd name="connsiteX95" fmla="*/ 1052423 w 2268748"/>
                <a:gd name="connsiteY95" fmla="*/ 2226213 h 4081202"/>
                <a:gd name="connsiteX96" fmla="*/ 1035170 w 2268748"/>
                <a:gd name="connsiteY96" fmla="*/ 2200334 h 4081202"/>
                <a:gd name="connsiteX97" fmla="*/ 1009291 w 2268748"/>
                <a:gd name="connsiteY97" fmla="*/ 2183081 h 4081202"/>
                <a:gd name="connsiteX98" fmla="*/ 974785 w 2268748"/>
                <a:gd name="connsiteY98" fmla="*/ 2122696 h 4081202"/>
                <a:gd name="connsiteX99" fmla="*/ 948906 w 2268748"/>
                <a:gd name="connsiteY99" fmla="*/ 2114069 h 4081202"/>
                <a:gd name="connsiteX100" fmla="*/ 888521 w 2268748"/>
                <a:gd name="connsiteY100" fmla="*/ 2036432 h 4081202"/>
                <a:gd name="connsiteX101" fmla="*/ 828136 w 2268748"/>
                <a:gd name="connsiteY101" fmla="*/ 1967420 h 4081202"/>
                <a:gd name="connsiteX102" fmla="*/ 793631 w 2268748"/>
                <a:gd name="connsiteY102" fmla="*/ 1915662 h 4081202"/>
                <a:gd name="connsiteX103" fmla="*/ 759125 w 2268748"/>
                <a:gd name="connsiteY103" fmla="*/ 1855277 h 4081202"/>
                <a:gd name="connsiteX104" fmla="*/ 733246 w 2268748"/>
                <a:gd name="connsiteY104" fmla="*/ 1838024 h 4081202"/>
                <a:gd name="connsiteX105" fmla="*/ 698740 w 2268748"/>
                <a:gd name="connsiteY105" fmla="*/ 1760386 h 4081202"/>
                <a:gd name="connsiteX106" fmla="*/ 672861 w 2268748"/>
                <a:gd name="connsiteY106" fmla="*/ 1743134 h 4081202"/>
                <a:gd name="connsiteX107" fmla="*/ 629729 w 2268748"/>
                <a:gd name="connsiteY107" fmla="*/ 1708628 h 4081202"/>
                <a:gd name="connsiteX108" fmla="*/ 603849 w 2268748"/>
                <a:gd name="connsiteY108" fmla="*/ 1682749 h 4081202"/>
                <a:gd name="connsiteX109" fmla="*/ 577970 w 2268748"/>
                <a:gd name="connsiteY109" fmla="*/ 1665496 h 4081202"/>
                <a:gd name="connsiteX110" fmla="*/ 560717 w 2268748"/>
                <a:gd name="connsiteY110" fmla="*/ 1639617 h 4081202"/>
                <a:gd name="connsiteX111" fmla="*/ 508959 w 2268748"/>
                <a:gd name="connsiteY111" fmla="*/ 1622364 h 4081202"/>
                <a:gd name="connsiteX112" fmla="*/ 483080 w 2268748"/>
                <a:gd name="connsiteY112" fmla="*/ 1613737 h 4081202"/>
                <a:gd name="connsiteX113" fmla="*/ 431321 w 2268748"/>
                <a:gd name="connsiteY113" fmla="*/ 1579232 h 4081202"/>
                <a:gd name="connsiteX114" fmla="*/ 405442 w 2268748"/>
                <a:gd name="connsiteY114" fmla="*/ 1570605 h 4081202"/>
                <a:gd name="connsiteX115" fmla="*/ 353683 w 2268748"/>
                <a:gd name="connsiteY115" fmla="*/ 1544726 h 4081202"/>
                <a:gd name="connsiteX116" fmla="*/ 276046 w 2268748"/>
                <a:gd name="connsiteY116" fmla="*/ 1510220 h 4081202"/>
                <a:gd name="connsiteX117" fmla="*/ 250166 w 2268748"/>
                <a:gd name="connsiteY117" fmla="*/ 1501594 h 4081202"/>
                <a:gd name="connsiteX118" fmla="*/ 207034 w 2268748"/>
                <a:gd name="connsiteY118" fmla="*/ 1458462 h 4081202"/>
                <a:gd name="connsiteX119" fmla="*/ 181155 w 2268748"/>
                <a:gd name="connsiteY119" fmla="*/ 1406703 h 4081202"/>
                <a:gd name="connsiteX120" fmla="*/ 207034 w 2268748"/>
                <a:gd name="connsiteY120" fmla="*/ 1199669 h 4081202"/>
                <a:gd name="connsiteX121" fmla="*/ 232914 w 2268748"/>
                <a:gd name="connsiteY121" fmla="*/ 1182417 h 4081202"/>
                <a:gd name="connsiteX122" fmla="*/ 267419 w 2268748"/>
                <a:gd name="connsiteY122" fmla="*/ 1139284 h 4081202"/>
                <a:gd name="connsiteX123" fmla="*/ 327804 w 2268748"/>
                <a:gd name="connsiteY123" fmla="*/ 1078900 h 4081202"/>
                <a:gd name="connsiteX124" fmla="*/ 362310 w 2268748"/>
                <a:gd name="connsiteY124" fmla="*/ 1027141 h 4081202"/>
                <a:gd name="connsiteX125" fmla="*/ 379563 w 2268748"/>
                <a:gd name="connsiteY125" fmla="*/ 1001262 h 4081202"/>
                <a:gd name="connsiteX126" fmla="*/ 405442 w 2268748"/>
                <a:gd name="connsiteY126" fmla="*/ 949503 h 4081202"/>
                <a:gd name="connsiteX127" fmla="*/ 431321 w 2268748"/>
                <a:gd name="connsiteY127" fmla="*/ 871866 h 4081202"/>
                <a:gd name="connsiteX128" fmla="*/ 439948 w 2268748"/>
                <a:gd name="connsiteY128" fmla="*/ 845986 h 4081202"/>
                <a:gd name="connsiteX129" fmla="*/ 465827 w 2268748"/>
                <a:gd name="connsiteY129" fmla="*/ 828734 h 4081202"/>
                <a:gd name="connsiteX130" fmla="*/ 491706 w 2268748"/>
                <a:gd name="connsiteY130" fmla="*/ 776975 h 4081202"/>
                <a:gd name="connsiteX131" fmla="*/ 508959 w 2268748"/>
                <a:gd name="connsiteY131" fmla="*/ 725217 h 4081202"/>
                <a:gd name="connsiteX132" fmla="*/ 543465 w 2268748"/>
                <a:gd name="connsiteY132" fmla="*/ 673458 h 4081202"/>
                <a:gd name="connsiteX133" fmla="*/ 552091 w 2268748"/>
                <a:gd name="connsiteY133" fmla="*/ 595820 h 4081202"/>
                <a:gd name="connsiteX134" fmla="*/ 569344 w 2268748"/>
                <a:gd name="connsiteY134" fmla="*/ 544062 h 4081202"/>
                <a:gd name="connsiteX135" fmla="*/ 586597 w 2268748"/>
                <a:gd name="connsiteY135" fmla="*/ 492303 h 4081202"/>
                <a:gd name="connsiteX136" fmla="*/ 621102 w 2268748"/>
                <a:gd name="connsiteY136" fmla="*/ 440545 h 4081202"/>
                <a:gd name="connsiteX137" fmla="*/ 629729 w 2268748"/>
                <a:gd name="connsiteY137" fmla="*/ 414666 h 4081202"/>
                <a:gd name="connsiteX138" fmla="*/ 612476 w 2268748"/>
                <a:gd name="connsiteY138" fmla="*/ 173126 h 4081202"/>
                <a:gd name="connsiteX139" fmla="*/ 595223 w 2268748"/>
                <a:gd name="connsiteY139" fmla="*/ 121368 h 4081202"/>
                <a:gd name="connsiteX140" fmla="*/ 560717 w 2268748"/>
                <a:gd name="connsiteY140" fmla="*/ 69609 h 4081202"/>
                <a:gd name="connsiteX141" fmla="*/ 543465 w 2268748"/>
                <a:gd name="connsiteY141" fmla="*/ 43730 h 4081202"/>
                <a:gd name="connsiteX142" fmla="*/ 457200 w 2268748"/>
                <a:gd name="connsiteY142" fmla="*/ 598 h 4081202"/>
                <a:gd name="connsiteX143" fmla="*/ 379563 w 2268748"/>
                <a:gd name="connsiteY143" fmla="*/ 78235 h 4081202"/>
                <a:gd name="connsiteX144" fmla="*/ 362310 w 2268748"/>
                <a:gd name="connsiteY144" fmla="*/ 104115 h 4081202"/>
                <a:gd name="connsiteX145" fmla="*/ 336431 w 2268748"/>
                <a:gd name="connsiteY145" fmla="*/ 112741 h 4081202"/>
                <a:gd name="connsiteX146" fmla="*/ 293299 w 2268748"/>
                <a:gd name="connsiteY146" fmla="*/ 164500 h 4081202"/>
                <a:gd name="connsiteX147" fmla="*/ 241540 w 2268748"/>
                <a:gd name="connsiteY147" fmla="*/ 181752 h 4081202"/>
                <a:gd name="connsiteX148" fmla="*/ 146649 w 2268748"/>
                <a:gd name="connsiteY148" fmla="*/ 199005 h 4081202"/>
                <a:gd name="connsiteX149" fmla="*/ 69012 w 2268748"/>
                <a:gd name="connsiteY149" fmla="*/ 224884 h 4081202"/>
                <a:gd name="connsiteX150" fmla="*/ 17253 w 2268748"/>
                <a:gd name="connsiteY150" fmla="*/ 242137 h 4081202"/>
                <a:gd name="connsiteX151" fmla="*/ 0 w 2268748"/>
                <a:gd name="connsiteY151" fmla="*/ 224884 h 4081202"/>
                <a:gd name="connsiteX0" fmla="*/ 0 w 2268748"/>
                <a:gd name="connsiteY0" fmla="*/ 181233 h 4037551"/>
                <a:gd name="connsiteX1" fmla="*/ 0 w 2268748"/>
                <a:gd name="connsiteY1" fmla="*/ 181233 h 4037551"/>
                <a:gd name="connsiteX2" fmla="*/ 8627 w 2268748"/>
                <a:gd name="connsiteY2" fmla="*/ 302003 h 4037551"/>
                <a:gd name="connsiteX3" fmla="*/ 17253 w 2268748"/>
                <a:gd name="connsiteY3" fmla="*/ 336509 h 4037551"/>
                <a:gd name="connsiteX4" fmla="*/ 34506 w 2268748"/>
                <a:gd name="connsiteY4" fmla="*/ 483158 h 4037551"/>
                <a:gd name="connsiteX5" fmla="*/ 43133 w 2268748"/>
                <a:gd name="connsiteY5" fmla="*/ 1259535 h 4037551"/>
                <a:gd name="connsiteX6" fmla="*/ 51759 w 2268748"/>
                <a:gd name="connsiteY6" fmla="*/ 1621845 h 4037551"/>
                <a:gd name="connsiteX7" fmla="*/ 69012 w 2268748"/>
                <a:gd name="connsiteY7" fmla="*/ 1768494 h 4037551"/>
                <a:gd name="connsiteX8" fmla="*/ 77638 w 2268748"/>
                <a:gd name="connsiteY8" fmla="*/ 1915143 h 4037551"/>
                <a:gd name="connsiteX9" fmla="*/ 94891 w 2268748"/>
                <a:gd name="connsiteY9" fmla="*/ 2018660 h 4037551"/>
                <a:gd name="connsiteX10" fmla="*/ 112144 w 2268748"/>
                <a:gd name="connsiteY10" fmla="*/ 2070418 h 4037551"/>
                <a:gd name="connsiteX11" fmla="*/ 112144 w 2268748"/>
                <a:gd name="connsiteY11" fmla="*/ 2182562 h 4037551"/>
                <a:gd name="connsiteX12" fmla="*/ 120770 w 2268748"/>
                <a:gd name="connsiteY12" fmla="*/ 2268826 h 4037551"/>
                <a:gd name="connsiteX13" fmla="*/ 138023 w 2268748"/>
                <a:gd name="connsiteY13" fmla="*/ 2320584 h 4037551"/>
                <a:gd name="connsiteX14" fmla="*/ 146649 w 2268748"/>
                <a:gd name="connsiteY14" fmla="*/ 2544871 h 4037551"/>
                <a:gd name="connsiteX15" fmla="*/ 129397 w 2268748"/>
                <a:gd name="connsiteY15" fmla="*/ 2717400 h 4037551"/>
                <a:gd name="connsiteX16" fmla="*/ 129397 w 2268748"/>
                <a:gd name="connsiteY16" fmla="*/ 3165973 h 4037551"/>
                <a:gd name="connsiteX17" fmla="*/ 181155 w 2268748"/>
                <a:gd name="connsiteY17" fmla="*/ 3321249 h 4037551"/>
                <a:gd name="connsiteX18" fmla="*/ 198408 w 2268748"/>
                <a:gd name="connsiteY18" fmla="*/ 3373007 h 4037551"/>
                <a:gd name="connsiteX19" fmla="*/ 207034 w 2268748"/>
                <a:gd name="connsiteY19" fmla="*/ 3398886 h 4037551"/>
                <a:gd name="connsiteX20" fmla="*/ 224287 w 2268748"/>
                <a:gd name="connsiteY20" fmla="*/ 3623173 h 4037551"/>
                <a:gd name="connsiteX21" fmla="*/ 232914 w 2268748"/>
                <a:gd name="connsiteY21" fmla="*/ 3735317 h 4037551"/>
                <a:gd name="connsiteX22" fmla="*/ 241540 w 2268748"/>
                <a:gd name="connsiteY22" fmla="*/ 3881966 h 4037551"/>
                <a:gd name="connsiteX23" fmla="*/ 207034 w 2268748"/>
                <a:gd name="connsiteY23" fmla="*/ 4002735 h 4037551"/>
                <a:gd name="connsiteX24" fmla="*/ 181155 w 2268748"/>
                <a:gd name="connsiteY24" fmla="*/ 4019988 h 4037551"/>
                <a:gd name="connsiteX25" fmla="*/ 207034 w 2268748"/>
                <a:gd name="connsiteY25" fmla="*/ 4037241 h 4037551"/>
                <a:gd name="connsiteX26" fmla="*/ 276046 w 2268748"/>
                <a:gd name="connsiteY26" fmla="*/ 4028615 h 4037551"/>
                <a:gd name="connsiteX27" fmla="*/ 465827 w 2268748"/>
                <a:gd name="connsiteY27" fmla="*/ 4019988 h 4037551"/>
                <a:gd name="connsiteX28" fmla="*/ 552091 w 2268748"/>
                <a:gd name="connsiteY28" fmla="*/ 4011362 h 4037551"/>
                <a:gd name="connsiteX29" fmla="*/ 586597 w 2268748"/>
                <a:gd name="connsiteY29" fmla="*/ 3994109 h 4037551"/>
                <a:gd name="connsiteX30" fmla="*/ 646982 w 2268748"/>
                <a:gd name="connsiteY30" fmla="*/ 3985483 h 4037551"/>
                <a:gd name="connsiteX31" fmla="*/ 690114 w 2268748"/>
                <a:gd name="connsiteY31" fmla="*/ 3976856 h 4037551"/>
                <a:gd name="connsiteX32" fmla="*/ 905774 w 2268748"/>
                <a:gd name="connsiteY32" fmla="*/ 3968230 h 4037551"/>
                <a:gd name="connsiteX33" fmla="*/ 940280 w 2268748"/>
                <a:gd name="connsiteY33" fmla="*/ 3959603 h 4037551"/>
                <a:gd name="connsiteX34" fmla="*/ 1000665 w 2268748"/>
                <a:gd name="connsiteY34" fmla="*/ 3942350 h 4037551"/>
                <a:gd name="connsiteX35" fmla="*/ 1026544 w 2268748"/>
                <a:gd name="connsiteY35" fmla="*/ 3925098 h 4037551"/>
                <a:gd name="connsiteX36" fmla="*/ 1147314 w 2268748"/>
                <a:gd name="connsiteY36" fmla="*/ 3899218 h 4037551"/>
                <a:gd name="connsiteX37" fmla="*/ 1268083 w 2268748"/>
                <a:gd name="connsiteY37" fmla="*/ 3838833 h 4037551"/>
                <a:gd name="connsiteX38" fmla="*/ 1328468 w 2268748"/>
                <a:gd name="connsiteY38" fmla="*/ 3804328 h 4037551"/>
                <a:gd name="connsiteX39" fmla="*/ 1362974 w 2268748"/>
                <a:gd name="connsiteY39" fmla="*/ 3795701 h 4037551"/>
                <a:gd name="connsiteX40" fmla="*/ 1388853 w 2268748"/>
                <a:gd name="connsiteY40" fmla="*/ 3787075 h 4037551"/>
                <a:gd name="connsiteX41" fmla="*/ 1518249 w 2268748"/>
                <a:gd name="connsiteY41" fmla="*/ 3769822 h 4037551"/>
                <a:gd name="connsiteX42" fmla="*/ 1570008 w 2268748"/>
                <a:gd name="connsiteY42" fmla="*/ 3761196 h 4037551"/>
                <a:gd name="connsiteX43" fmla="*/ 1647646 w 2268748"/>
                <a:gd name="connsiteY43" fmla="*/ 3743943 h 4037551"/>
                <a:gd name="connsiteX44" fmla="*/ 1716657 w 2268748"/>
                <a:gd name="connsiteY44" fmla="*/ 3726690 h 4037551"/>
                <a:gd name="connsiteX45" fmla="*/ 1751163 w 2268748"/>
                <a:gd name="connsiteY45" fmla="*/ 3718064 h 4037551"/>
                <a:gd name="connsiteX46" fmla="*/ 1802921 w 2268748"/>
                <a:gd name="connsiteY46" fmla="*/ 3709437 h 4037551"/>
                <a:gd name="connsiteX47" fmla="*/ 1854680 w 2268748"/>
                <a:gd name="connsiteY47" fmla="*/ 3692184 h 4037551"/>
                <a:gd name="connsiteX48" fmla="*/ 1880559 w 2268748"/>
                <a:gd name="connsiteY48" fmla="*/ 3683558 h 4037551"/>
                <a:gd name="connsiteX49" fmla="*/ 1932317 w 2268748"/>
                <a:gd name="connsiteY49" fmla="*/ 3674932 h 4037551"/>
                <a:gd name="connsiteX50" fmla="*/ 1958197 w 2268748"/>
                <a:gd name="connsiteY50" fmla="*/ 3666305 h 4037551"/>
                <a:gd name="connsiteX51" fmla="*/ 2018582 w 2268748"/>
                <a:gd name="connsiteY51" fmla="*/ 3649052 h 4037551"/>
                <a:gd name="connsiteX52" fmla="*/ 2044461 w 2268748"/>
                <a:gd name="connsiteY52" fmla="*/ 3631800 h 4037551"/>
                <a:gd name="connsiteX53" fmla="*/ 2139351 w 2268748"/>
                <a:gd name="connsiteY53" fmla="*/ 3605920 h 4037551"/>
                <a:gd name="connsiteX54" fmla="*/ 2191110 w 2268748"/>
                <a:gd name="connsiteY54" fmla="*/ 3580041 h 4037551"/>
                <a:gd name="connsiteX55" fmla="*/ 2216989 w 2268748"/>
                <a:gd name="connsiteY55" fmla="*/ 3562788 h 4037551"/>
                <a:gd name="connsiteX56" fmla="*/ 2268748 w 2268748"/>
                <a:gd name="connsiteY56" fmla="*/ 3545535 h 4037551"/>
                <a:gd name="connsiteX57" fmla="*/ 2260121 w 2268748"/>
                <a:gd name="connsiteY57" fmla="*/ 3519656 h 4037551"/>
                <a:gd name="connsiteX58" fmla="*/ 2242868 w 2268748"/>
                <a:gd name="connsiteY58" fmla="*/ 3493777 h 4037551"/>
                <a:gd name="connsiteX59" fmla="*/ 2199736 w 2268748"/>
                <a:gd name="connsiteY59" fmla="*/ 3424766 h 4037551"/>
                <a:gd name="connsiteX60" fmla="*/ 2182483 w 2268748"/>
                <a:gd name="connsiteY60" fmla="*/ 3398886 h 4037551"/>
                <a:gd name="connsiteX61" fmla="*/ 2130725 w 2268748"/>
                <a:gd name="connsiteY61" fmla="*/ 3355754 h 4037551"/>
                <a:gd name="connsiteX62" fmla="*/ 2061714 w 2268748"/>
                <a:gd name="connsiteY62" fmla="*/ 3278117 h 4037551"/>
                <a:gd name="connsiteX63" fmla="*/ 2009955 w 2268748"/>
                <a:gd name="connsiteY63" fmla="*/ 3243611 h 4037551"/>
                <a:gd name="connsiteX64" fmla="*/ 1992702 w 2268748"/>
                <a:gd name="connsiteY64" fmla="*/ 3217732 h 4037551"/>
                <a:gd name="connsiteX65" fmla="*/ 1966823 w 2268748"/>
                <a:gd name="connsiteY65" fmla="*/ 3200479 h 4037551"/>
                <a:gd name="connsiteX66" fmla="*/ 1932317 w 2268748"/>
                <a:gd name="connsiteY66" fmla="*/ 3165973 h 4037551"/>
                <a:gd name="connsiteX67" fmla="*/ 1906438 w 2268748"/>
                <a:gd name="connsiteY67" fmla="*/ 3140094 h 4037551"/>
                <a:gd name="connsiteX68" fmla="*/ 1854680 w 2268748"/>
                <a:gd name="connsiteY68" fmla="*/ 3122841 h 4037551"/>
                <a:gd name="connsiteX69" fmla="*/ 1828800 w 2268748"/>
                <a:gd name="connsiteY69" fmla="*/ 3105588 h 4037551"/>
                <a:gd name="connsiteX70" fmla="*/ 1820174 w 2268748"/>
                <a:gd name="connsiteY70" fmla="*/ 3079709 h 4037551"/>
                <a:gd name="connsiteX71" fmla="*/ 1768416 w 2268748"/>
                <a:gd name="connsiteY71" fmla="*/ 3045203 h 4037551"/>
                <a:gd name="connsiteX72" fmla="*/ 1751163 w 2268748"/>
                <a:gd name="connsiteY72" fmla="*/ 3019324 h 4037551"/>
                <a:gd name="connsiteX73" fmla="*/ 1699404 w 2268748"/>
                <a:gd name="connsiteY73" fmla="*/ 3002071 h 4037551"/>
                <a:gd name="connsiteX74" fmla="*/ 1647646 w 2268748"/>
                <a:gd name="connsiteY74" fmla="*/ 3019324 h 4037551"/>
                <a:gd name="connsiteX75" fmla="*/ 1578634 w 2268748"/>
                <a:gd name="connsiteY75" fmla="*/ 2941686 h 4037551"/>
                <a:gd name="connsiteX76" fmla="*/ 1561382 w 2268748"/>
                <a:gd name="connsiteY76" fmla="*/ 2889928 h 4037551"/>
                <a:gd name="connsiteX77" fmla="*/ 1552755 w 2268748"/>
                <a:gd name="connsiteY77" fmla="*/ 2864049 h 4037551"/>
                <a:gd name="connsiteX78" fmla="*/ 1518249 w 2268748"/>
                <a:gd name="connsiteY78" fmla="*/ 2812290 h 4037551"/>
                <a:gd name="connsiteX79" fmla="*/ 1492370 w 2268748"/>
                <a:gd name="connsiteY79" fmla="*/ 2717400 h 4037551"/>
                <a:gd name="connsiteX80" fmla="*/ 1475117 w 2268748"/>
                <a:gd name="connsiteY80" fmla="*/ 2691520 h 4037551"/>
                <a:gd name="connsiteX81" fmla="*/ 1449238 w 2268748"/>
                <a:gd name="connsiteY81" fmla="*/ 2665641 h 4037551"/>
                <a:gd name="connsiteX82" fmla="*/ 1406106 w 2268748"/>
                <a:gd name="connsiteY82" fmla="*/ 2588003 h 4037551"/>
                <a:gd name="connsiteX83" fmla="*/ 1380227 w 2268748"/>
                <a:gd name="connsiteY83" fmla="*/ 2570750 h 4037551"/>
                <a:gd name="connsiteX84" fmla="*/ 1362974 w 2268748"/>
                <a:gd name="connsiteY84" fmla="*/ 2501739 h 4037551"/>
                <a:gd name="connsiteX85" fmla="*/ 1345721 w 2268748"/>
                <a:gd name="connsiteY85" fmla="*/ 2441354 h 4037551"/>
                <a:gd name="connsiteX86" fmla="*/ 1319842 w 2268748"/>
                <a:gd name="connsiteY86" fmla="*/ 2415475 h 4037551"/>
                <a:gd name="connsiteX87" fmla="*/ 1293963 w 2268748"/>
                <a:gd name="connsiteY87" fmla="*/ 2406849 h 4037551"/>
                <a:gd name="connsiteX88" fmla="*/ 1268083 w 2268748"/>
                <a:gd name="connsiteY88" fmla="*/ 2380969 h 4037551"/>
                <a:gd name="connsiteX89" fmla="*/ 1242204 w 2268748"/>
                <a:gd name="connsiteY89" fmla="*/ 2363717 h 4037551"/>
                <a:gd name="connsiteX90" fmla="*/ 1199072 w 2268748"/>
                <a:gd name="connsiteY90" fmla="*/ 2320584 h 4037551"/>
                <a:gd name="connsiteX91" fmla="*/ 1155940 w 2268748"/>
                <a:gd name="connsiteY91" fmla="*/ 2277452 h 4037551"/>
                <a:gd name="connsiteX92" fmla="*/ 1130061 w 2268748"/>
                <a:gd name="connsiteY92" fmla="*/ 2251573 h 4037551"/>
                <a:gd name="connsiteX93" fmla="*/ 1112808 w 2268748"/>
                <a:gd name="connsiteY93" fmla="*/ 2225694 h 4037551"/>
                <a:gd name="connsiteX94" fmla="*/ 1086929 w 2268748"/>
                <a:gd name="connsiteY94" fmla="*/ 2217067 h 4037551"/>
                <a:gd name="connsiteX95" fmla="*/ 1052423 w 2268748"/>
                <a:gd name="connsiteY95" fmla="*/ 2182562 h 4037551"/>
                <a:gd name="connsiteX96" fmla="*/ 1035170 w 2268748"/>
                <a:gd name="connsiteY96" fmla="*/ 2156683 h 4037551"/>
                <a:gd name="connsiteX97" fmla="*/ 1009291 w 2268748"/>
                <a:gd name="connsiteY97" fmla="*/ 2139430 h 4037551"/>
                <a:gd name="connsiteX98" fmla="*/ 974785 w 2268748"/>
                <a:gd name="connsiteY98" fmla="*/ 2079045 h 4037551"/>
                <a:gd name="connsiteX99" fmla="*/ 948906 w 2268748"/>
                <a:gd name="connsiteY99" fmla="*/ 2070418 h 4037551"/>
                <a:gd name="connsiteX100" fmla="*/ 888521 w 2268748"/>
                <a:gd name="connsiteY100" fmla="*/ 1992781 h 4037551"/>
                <a:gd name="connsiteX101" fmla="*/ 828136 w 2268748"/>
                <a:gd name="connsiteY101" fmla="*/ 1923769 h 4037551"/>
                <a:gd name="connsiteX102" fmla="*/ 793631 w 2268748"/>
                <a:gd name="connsiteY102" fmla="*/ 1872011 h 4037551"/>
                <a:gd name="connsiteX103" fmla="*/ 759125 w 2268748"/>
                <a:gd name="connsiteY103" fmla="*/ 1811626 h 4037551"/>
                <a:gd name="connsiteX104" fmla="*/ 733246 w 2268748"/>
                <a:gd name="connsiteY104" fmla="*/ 1794373 h 4037551"/>
                <a:gd name="connsiteX105" fmla="*/ 698740 w 2268748"/>
                <a:gd name="connsiteY105" fmla="*/ 1716735 h 4037551"/>
                <a:gd name="connsiteX106" fmla="*/ 672861 w 2268748"/>
                <a:gd name="connsiteY106" fmla="*/ 1699483 h 4037551"/>
                <a:gd name="connsiteX107" fmla="*/ 629729 w 2268748"/>
                <a:gd name="connsiteY107" fmla="*/ 1664977 h 4037551"/>
                <a:gd name="connsiteX108" fmla="*/ 603849 w 2268748"/>
                <a:gd name="connsiteY108" fmla="*/ 1639098 h 4037551"/>
                <a:gd name="connsiteX109" fmla="*/ 577970 w 2268748"/>
                <a:gd name="connsiteY109" fmla="*/ 1621845 h 4037551"/>
                <a:gd name="connsiteX110" fmla="*/ 560717 w 2268748"/>
                <a:gd name="connsiteY110" fmla="*/ 1595966 h 4037551"/>
                <a:gd name="connsiteX111" fmla="*/ 508959 w 2268748"/>
                <a:gd name="connsiteY111" fmla="*/ 1578713 h 4037551"/>
                <a:gd name="connsiteX112" fmla="*/ 483080 w 2268748"/>
                <a:gd name="connsiteY112" fmla="*/ 1570086 h 4037551"/>
                <a:gd name="connsiteX113" fmla="*/ 431321 w 2268748"/>
                <a:gd name="connsiteY113" fmla="*/ 1535581 h 4037551"/>
                <a:gd name="connsiteX114" fmla="*/ 405442 w 2268748"/>
                <a:gd name="connsiteY114" fmla="*/ 1526954 h 4037551"/>
                <a:gd name="connsiteX115" fmla="*/ 353683 w 2268748"/>
                <a:gd name="connsiteY115" fmla="*/ 1501075 h 4037551"/>
                <a:gd name="connsiteX116" fmla="*/ 276046 w 2268748"/>
                <a:gd name="connsiteY116" fmla="*/ 1466569 h 4037551"/>
                <a:gd name="connsiteX117" fmla="*/ 250166 w 2268748"/>
                <a:gd name="connsiteY117" fmla="*/ 1457943 h 4037551"/>
                <a:gd name="connsiteX118" fmla="*/ 207034 w 2268748"/>
                <a:gd name="connsiteY118" fmla="*/ 1414811 h 4037551"/>
                <a:gd name="connsiteX119" fmla="*/ 181155 w 2268748"/>
                <a:gd name="connsiteY119" fmla="*/ 1363052 h 4037551"/>
                <a:gd name="connsiteX120" fmla="*/ 207034 w 2268748"/>
                <a:gd name="connsiteY120" fmla="*/ 1156018 h 4037551"/>
                <a:gd name="connsiteX121" fmla="*/ 232914 w 2268748"/>
                <a:gd name="connsiteY121" fmla="*/ 1138766 h 4037551"/>
                <a:gd name="connsiteX122" fmla="*/ 267419 w 2268748"/>
                <a:gd name="connsiteY122" fmla="*/ 1095633 h 4037551"/>
                <a:gd name="connsiteX123" fmla="*/ 327804 w 2268748"/>
                <a:gd name="connsiteY123" fmla="*/ 1035249 h 4037551"/>
                <a:gd name="connsiteX124" fmla="*/ 362310 w 2268748"/>
                <a:gd name="connsiteY124" fmla="*/ 983490 h 4037551"/>
                <a:gd name="connsiteX125" fmla="*/ 379563 w 2268748"/>
                <a:gd name="connsiteY125" fmla="*/ 957611 h 4037551"/>
                <a:gd name="connsiteX126" fmla="*/ 405442 w 2268748"/>
                <a:gd name="connsiteY126" fmla="*/ 905852 h 4037551"/>
                <a:gd name="connsiteX127" fmla="*/ 431321 w 2268748"/>
                <a:gd name="connsiteY127" fmla="*/ 828215 h 4037551"/>
                <a:gd name="connsiteX128" fmla="*/ 439948 w 2268748"/>
                <a:gd name="connsiteY128" fmla="*/ 802335 h 4037551"/>
                <a:gd name="connsiteX129" fmla="*/ 465827 w 2268748"/>
                <a:gd name="connsiteY129" fmla="*/ 785083 h 4037551"/>
                <a:gd name="connsiteX130" fmla="*/ 491706 w 2268748"/>
                <a:gd name="connsiteY130" fmla="*/ 733324 h 4037551"/>
                <a:gd name="connsiteX131" fmla="*/ 508959 w 2268748"/>
                <a:gd name="connsiteY131" fmla="*/ 681566 h 4037551"/>
                <a:gd name="connsiteX132" fmla="*/ 543465 w 2268748"/>
                <a:gd name="connsiteY132" fmla="*/ 629807 h 4037551"/>
                <a:gd name="connsiteX133" fmla="*/ 552091 w 2268748"/>
                <a:gd name="connsiteY133" fmla="*/ 552169 h 4037551"/>
                <a:gd name="connsiteX134" fmla="*/ 569344 w 2268748"/>
                <a:gd name="connsiteY134" fmla="*/ 500411 h 4037551"/>
                <a:gd name="connsiteX135" fmla="*/ 586597 w 2268748"/>
                <a:gd name="connsiteY135" fmla="*/ 448652 h 4037551"/>
                <a:gd name="connsiteX136" fmla="*/ 621102 w 2268748"/>
                <a:gd name="connsiteY136" fmla="*/ 396894 h 4037551"/>
                <a:gd name="connsiteX137" fmla="*/ 629729 w 2268748"/>
                <a:gd name="connsiteY137" fmla="*/ 371015 h 4037551"/>
                <a:gd name="connsiteX138" fmla="*/ 612476 w 2268748"/>
                <a:gd name="connsiteY138" fmla="*/ 129475 h 4037551"/>
                <a:gd name="connsiteX139" fmla="*/ 595223 w 2268748"/>
                <a:gd name="connsiteY139" fmla="*/ 77717 h 4037551"/>
                <a:gd name="connsiteX140" fmla="*/ 560717 w 2268748"/>
                <a:gd name="connsiteY140" fmla="*/ 25958 h 4037551"/>
                <a:gd name="connsiteX141" fmla="*/ 543465 w 2268748"/>
                <a:gd name="connsiteY141" fmla="*/ 79 h 4037551"/>
                <a:gd name="connsiteX142" fmla="*/ 379563 w 2268748"/>
                <a:gd name="connsiteY142" fmla="*/ 34584 h 4037551"/>
                <a:gd name="connsiteX143" fmla="*/ 362310 w 2268748"/>
                <a:gd name="connsiteY143" fmla="*/ 60464 h 4037551"/>
                <a:gd name="connsiteX144" fmla="*/ 336431 w 2268748"/>
                <a:gd name="connsiteY144" fmla="*/ 69090 h 4037551"/>
                <a:gd name="connsiteX145" fmla="*/ 293299 w 2268748"/>
                <a:gd name="connsiteY145" fmla="*/ 120849 h 4037551"/>
                <a:gd name="connsiteX146" fmla="*/ 241540 w 2268748"/>
                <a:gd name="connsiteY146" fmla="*/ 138101 h 4037551"/>
                <a:gd name="connsiteX147" fmla="*/ 146649 w 2268748"/>
                <a:gd name="connsiteY147" fmla="*/ 155354 h 4037551"/>
                <a:gd name="connsiteX148" fmla="*/ 69012 w 2268748"/>
                <a:gd name="connsiteY148" fmla="*/ 181233 h 4037551"/>
                <a:gd name="connsiteX149" fmla="*/ 17253 w 2268748"/>
                <a:gd name="connsiteY149" fmla="*/ 198486 h 4037551"/>
                <a:gd name="connsiteX150" fmla="*/ 0 w 2268748"/>
                <a:gd name="connsiteY150" fmla="*/ 181233 h 4037551"/>
                <a:gd name="connsiteX0" fmla="*/ 0 w 2268748"/>
                <a:gd name="connsiteY0" fmla="*/ 157770 h 4014088"/>
                <a:gd name="connsiteX1" fmla="*/ 0 w 2268748"/>
                <a:gd name="connsiteY1" fmla="*/ 157770 h 4014088"/>
                <a:gd name="connsiteX2" fmla="*/ 8627 w 2268748"/>
                <a:gd name="connsiteY2" fmla="*/ 278540 h 4014088"/>
                <a:gd name="connsiteX3" fmla="*/ 17253 w 2268748"/>
                <a:gd name="connsiteY3" fmla="*/ 313046 h 4014088"/>
                <a:gd name="connsiteX4" fmla="*/ 34506 w 2268748"/>
                <a:gd name="connsiteY4" fmla="*/ 459695 h 4014088"/>
                <a:gd name="connsiteX5" fmla="*/ 43133 w 2268748"/>
                <a:gd name="connsiteY5" fmla="*/ 1236072 h 4014088"/>
                <a:gd name="connsiteX6" fmla="*/ 51759 w 2268748"/>
                <a:gd name="connsiteY6" fmla="*/ 1598382 h 4014088"/>
                <a:gd name="connsiteX7" fmla="*/ 69012 w 2268748"/>
                <a:gd name="connsiteY7" fmla="*/ 1745031 h 4014088"/>
                <a:gd name="connsiteX8" fmla="*/ 77638 w 2268748"/>
                <a:gd name="connsiteY8" fmla="*/ 1891680 h 4014088"/>
                <a:gd name="connsiteX9" fmla="*/ 94891 w 2268748"/>
                <a:gd name="connsiteY9" fmla="*/ 1995197 h 4014088"/>
                <a:gd name="connsiteX10" fmla="*/ 112144 w 2268748"/>
                <a:gd name="connsiteY10" fmla="*/ 2046955 h 4014088"/>
                <a:gd name="connsiteX11" fmla="*/ 112144 w 2268748"/>
                <a:gd name="connsiteY11" fmla="*/ 2159099 h 4014088"/>
                <a:gd name="connsiteX12" fmla="*/ 120770 w 2268748"/>
                <a:gd name="connsiteY12" fmla="*/ 2245363 h 4014088"/>
                <a:gd name="connsiteX13" fmla="*/ 138023 w 2268748"/>
                <a:gd name="connsiteY13" fmla="*/ 2297121 h 4014088"/>
                <a:gd name="connsiteX14" fmla="*/ 146649 w 2268748"/>
                <a:gd name="connsiteY14" fmla="*/ 2521408 h 4014088"/>
                <a:gd name="connsiteX15" fmla="*/ 129397 w 2268748"/>
                <a:gd name="connsiteY15" fmla="*/ 2693937 h 4014088"/>
                <a:gd name="connsiteX16" fmla="*/ 129397 w 2268748"/>
                <a:gd name="connsiteY16" fmla="*/ 3142510 h 4014088"/>
                <a:gd name="connsiteX17" fmla="*/ 181155 w 2268748"/>
                <a:gd name="connsiteY17" fmla="*/ 3297786 h 4014088"/>
                <a:gd name="connsiteX18" fmla="*/ 198408 w 2268748"/>
                <a:gd name="connsiteY18" fmla="*/ 3349544 h 4014088"/>
                <a:gd name="connsiteX19" fmla="*/ 207034 w 2268748"/>
                <a:gd name="connsiteY19" fmla="*/ 3375423 h 4014088"/>
                <a:gd name="connsiteX20" fmla="*/ 224287 w 2268748"/>
                <a:gd name="connsiteY20" fmla="*/ 3599710 h 4014088"/>
                <a:gd name="connsiteX21" fmla="*/ 232914 w 2268748"/>
                <a:gd name="connsiteY21" fmla="*/ 3711854 h 4014088"/>
                <a:gd name="connsiteX22" fmla="*/ 241540 w 2268748"/>
                <a:gd name="connsiteY22" fmla="*/ 3858503 h 4014088"/>
                <a:gd name="connsiteX23" fmla="*/ 207034 w 2268748"/>
                <a:gd name="connsiteY23" fmla="*/ 3979272 h 4014088"/>
                <a:gd name="connsiteX24" fmla="*/ 181155 w 2268748"/>
                <a:gd name="connsiteY24" fmla="*/ 3996525 h 4014088"/>
                <a:gd name="connsiteX25" fmla="*/ 207034 w 2268748"/>
                <a:gd name="connsiteY25" fmla="*/ 4013778 h 4014088"/>
                <a:gd name="connsiteX26" fmla="*/ 276046 w 2268748"/>
                <a:gd name="connsiteY26" fmla="*/ 4005152 h 4014088"/>
                <a:gd name="connsiteX27" fmla="*/ 465827 w 2268748"/>
                <a:gd name="connsiteY27" fmla="*/ 3996525 h 4014088"/>
                <a:gd name="connsiteX28" fmla="*/ 552091 w 2268748"/>
                <a:gd name="connsiteY28" fmla="*/ 3987899 h 4014088"/>
                <a:gd name="connsiteX29" fmla="*/ 586597 w 2268748"/>
                <a:gd name="connsiteY29" fmla="*/ 3970646 h 4014088"/>
                <a:gd name="connsiteX30" fmla="*/ 646982 w 2268748"/>
                <a:gd name="connsiteY30" fmla="*/ 3962020 h 4014088"/>
                <a:gd name="connsiteX31" fmla="*/ 690114 w 2268748"/>
                <a:gd name="connsiteY31" fmla="*/ 3953393 h 4014088"/>
                <a:gd name="connsiteX32" fmla="*/ 905774 w 2268748"/>
                <a:gd name="connsiteY32" fmla="*/ 3944767 h 4014088"/>
                <a:gd name="connsiteX33" fmla="*/ 940280 w 2268748"/>
                <a:gd name="connsiteY33" fmla="*/ 3936140 h 4014088"/>
                <a:gd name="connsiteX34" fmla="*/ 1000665 w 2268748"/>
                <a:gd name="connsiteY34" fmla="*/ 3918887 h 4014088"/>
                <a:gd name="connsiteX35" fmla="*/ 1026544 w 2268748"/>
                <a:gd name="connsiteY35" fmla="*/ 3901635 h 4014088"/>
                <a:gd name="connsiteX36" fmla="*/ 1147314 w 2268748"/>
                <a:gd name="connsiteY36" fmla="*/ 3875755 h 4014088"/>
                <a:gd name="connsiteX37" fmla="*/ 1268083 w 2268748"/>
                <a:gd name="connsiteY37" fmla="*/ 3815370 h 4014088"/>
                <a:gd name="connsiteX38" fmla="*/ 1328468 w 2268748"/>
                <a:gd name="connsiteY38" fmla="*/ 3780865 h 4014088"/>
                <a:gd name="connsiteX39" fmla="*/ 1362974 w 2268748"/>
                <a:gd name="connsiteY39" fmla="*/ 3772238 h 4014088"/>
                <a:gd name="connsiteX40" fmla="*/ 1388853 w 2268748"/>
                <a:gd name="connsiteY40" fmla="*/ 3763612 h 4014088"/>
                <a:gd name="connsiteX41" fmla="*/ 1518249 w 2268748"/>
                <a:gd name="connsiteY41" fmla="*/ 3746359 h 4014088"/>
                <a:gd name="connsiteX42" fmla="*/ 1570008 w 2268748"/>
                <a:gd name="connsiteY42" fmla="*/ 3737733 h 4014088"/>
                <a:gd name="connsiteX43" fmla="*/ 1647646 w 2268748"/>
                <a:gd name="connsiteY43" fmla="*/ 3720480 h 4014088"/>
                <a:gd name="connsiteX44" fmla="*/ 1716657 w 2268748"/>
                <a:gd name="connsiteY44" fmla="*/ 3703227 h 4014088"/>
                <a:gd name="connsiteX45" fmla="*/ 1751163 w 2268748"/>
                <a:gd name="connsiteY45" fmla="*/ 3694601 h 4014088"/>
                <a:gd name="connsiteX46" fmla="*/ 1802921 w 2268748"/>
                <a:gd name="connsiteY46" fmla="*/ 3685974 h 4014088"/>
                <a:gd name="connsiteX47" fmla="*/ 1854680 w 2268748"/>
                <a:gd name="connsiteY47" fmla="*/ 3668721 h 4014088"/>
                <a:gd name="connsiteX48" fmla="*/ 1880559 w 2268748"/>
                <a:gd name="connsiteY48" fmla="*/ 3660095 h 4014088"/>
                <a:gd name="connsiteX49" fmla="*/ 1932317 w 2268748"/>
                <a:gd name="connsiteY49" fmla="*/ 3651469 h 4014088"/>
                <a:gd name="connsiteX50" fmla="*/ 1958197 w 2268748"/>
                <a:gd name="connsiteY50" fmla="*/ 3642842 h 4014088"/>
                <a:gd name="connsiteX51" fmla="*/ 2018582 w 2268748"/>
                <a:gd name="connsiteY51" fmla="*/ 3625589 h 4014088"/>
                <a:gd name="connsiteX52" fmla="*/ 2044461 w 2268748"/>
                <a:gd name="connsiteY52" fmla="*/ 3608337 h 4014088"/>
                <a:gd name="connsiteX53" fmla="*/ 2139351 w 2268748"/>
                <a:gd name="connsiteY53" fmla="*/ 3582457 h 4014088"/>
                <a:gd name="connsiteX54" fmla="*/ 2191110 w 2268748"/>
                <a:gd name="connsiteY54" fmla="*/ 3556578 h 4014088"/>
                <a:gd name="connsiteX55" fmla="*/ 2216989 w 2268748"/>
                <a:gd name="connsiteY55" fmla="*/ 3539325 h 4014088"/>
                <a:gd name="connsiteX56" fmla="*/ 2268748 w 2268748"/>
                <a:gd name="connsiteY56" fmla="*/ 3522072 h 4014088"/>
                <a:gd name="connsiteX57" fmla="*/ 2260121 w 2268748"/>
                <a:gd name="connsiteY57" fmla="*/ 3496193 h 4014088"/>
                <a:gd name="connsiteX58" fmla="*/ 2242868 w 2268748"/>
                <a:gd name="connsiteY58" fmla="*/ 3470314 h 4014088"/>
                <a:gd name="connsiteX59" fmla="*/ 2199736 w 2268748"/>
                <a:gd name="connsiteY59" fmla="*/ 3401303 h 4014088"/>
                <a:gd name="connsiteX60" fmla="*/ 2182483 w 2268748"/>
                <a:gd name="connsiteY60" fmla="*/ 3375423 h 4014088"/>
                <a:gd name="connsiteX61" fmla="*/ 2130725 w 2268748"/>
                <a:gd name="connsiteY61" fmla="*/ 3332291 h 4014088"/>
                <a:gd name="connsiteX62" fmla="*/ 2061714 w 2268748"/>
                <a:gd name="connsiteY62" fmla="*/ 3254654 h 4014088"/>
                <a:gd name="connsiteX63" fmla="*/ 2009955 w 2268748"/>
                <a:gd name="connsiteY63" fmla="*/ 3220148 h 4014088"/>
                <a:gd name="connsiteX64" fmla="*/ 1992702 w 2268748"/>
                <a:gd name="connsiteY64" fmla="*/ 3194269 h 4014088"/>
                <a:gd name="connsiteX65" fmla="*/ 1966823 w 2268748"/>
                <a:gd name="connsiteY65" fmla="*/ 3177016 h 4014088"/>
                <a:gd name="connsiteX66" fmla="*/ 1932317 w 2268748"/>
                <a:gd name="connsiteY66" fmla="*/ 3142510 h 4014088"/>
                <a:gd name="connsiteX67" fmla="*/ 1906438 w 2268748"/>
                <a:gd name="connsiteY67" fmla="*/ 3116631 h 4014088"/>
                <a:gd name="connsiteX68" fmla="*/ 1854680 w 2268748"/>
                <a:gd name="connsiteY68" fmla="*/ 3099378 h 4014088"/>
                <a:gd name="connsiteX69" fmla="*/ 1828800 w 2268748"/>
                <a:gd name="connsiteY69" fmla="*/ 3082125 h 4014088"/>
                <a:gd name="connsiteX70" fmla="*/ 1820174 w 2268748"/>
                <a:gd name="connsiteY70" fmla="*/ 3056246 h 4014088"/>
                <a:gd name="connsiteX71" fmla="*/ 1768416 w 2268748"/>
                <a:gd name="connsiteY71" fmla="*/ 3021740 h 4014088"/>
                <a:gd name="connsiteX72" fmla="*/ 1751163 w 2268748"/>
                <a:gd name="connsiteY72" fmla="*/ 2995861 h 4014088"/>
                <a:gd name="connsiteX73" fmla="*/ 1699404 w 2268748"/>
                <a:gd name="connsiteY73" fmla="*/ 2978608 h 4014088"/>
                <a:gd name="connsiteX74" fmla="*/ 1647646 w 2268748"/>
                <a:gd name="connsiteY74" fmla="*/ 2995861 h 4014088"/>
                <a:gd name="connsiteX75" fmla="*/ 1578634 w 2268748"/>
                <a:gd name="connsiteY75" fmla="*/ 2918223 h 4014088"/>
                <a:gd name="connsiteX76" fmla="*/ 1561382 w 2268748"/>
                <a:gd name="connsiteY76" fmla="*/ 2866465 h 4014088"/>
                <a:gd name="connsiteX77" fmla="*/ 1552755 w 2268748"/>
                <a:gd name="connsiteY77" fmla="*/ 2840586 h 4014088"/>
                <a:gd name="connsiteX78" fmla="*/ 1518249 w 2268748"/>
                <a:gd name="connsiteY78" fmla="*/ 2788827 h 4014088"/>
                <a:gd name="connsiteX79" fmla="*/ 1492370 w 2268748"/>
                <a:gd name="connsiteY79" fmla="*/ 2693937 h 4014088"/>
                <a:gd name="connsiteX80" fmla="*/ 1475117 w 2268748"/>
                <a:gd name="connsiteY80" fmla="*/ 2668057 h 4014088"/>
                <a:gd name="connsiteX81" fmla="*/ 1449238 w 2268748"/>
                <a:gd name="connsiteY81" fmla="*/ 2642178 h 4014088"/>
                <a:gd name="connsiteX82" fmla="*/ 1406106 w 2268748"/>
                <a:gd name="connsiteY82" fmla="*/ 2564540 h 4014088"/>
                <a:gd name="connsiteX83" fmla="*/ 1380227 w 2268748"/>
                <a:gd name="connsiteY83" fmla="*/ 2547287 h 4014088"/>
                <a:gd name="connsiteX84" fmla="*/ 1362974 w 2268748"/>
                <a:gd name="connsiteY84" fmla="*/ 2478276 h 4014088"/>
                <a:gd name="connsiteX85" fmla="*/ 1345721 w 2268748"/>
                <a:gd name="connsiteY85" fmla="*/ 2417891 h 4014088"/>
                <a:gd name="connsiteX86" fmla="*/ 1319842 w 2268748"/>
                <a:gd name="connsiteY86" fmla="*/ 2392012 h 4014088"/>
                <a:gd name="connsiteX87" fmla="*/ 1293963 w 2268748"/>
                <a:gd name="connsiteY87" fmla="*/ 2383386 h 4014088"/>
                <a:gd name="connsiteX88" fmla="*/ 1268083 w 2268748"/>
                <a:gd name="connsiteY88" fmla="*/ 2357506 h 4014088"/>
                <a:gd name="connsiteX89" fmla="*/ 1242204 w 2268748"/>
                <a:gd name="connsiteY89" fmla="*/ 2340254 h 4014088"/>
                <a:gd name="connsiteX90" fmla="*/ 1199072 w 2268748"/>
                <a:gd name="connsiteY90" fmla="*/ 2297121 h 4014088"/>
                <a:gd name="connsiteX91" fmla="*/ 1155940 w 2268748"/>
                <a:gd name="connsiteY91" fmla="*/ 2253989 h 4014088"/>
                <a:gd name="connsiteX92" fmla="*/ 1130061 w 2268748"/>
                <a:gd name="connsiteY92" fmla="*/ 2228110 h 4014088"/>
                <a:gd name="connsiteX93" fmla="*/ 1112808 w 2268748"/>
                <a:gd name="connsiteY93" fmla="*/ 2202231 h 4014088"/>
                <a:gd name="connsiteX94" fmla="*/ 1086929 w 2268748"/>
                <a:gd name="connsiteY94" fmla="*/ 2193604 h 4014088"/>
                <a:gd name="connsiteX95" fmla="*/ 1052423 w 2268748"/>
                <a:gd name="connsiteY95" fmla="*/ 2159099 h 4014088"/>
                <a:gd name="connsiteX96" fmla="*/ 1035170 w 2268748"/>
                <a:gd name="connsiteY96" fmla="*/ 2133220 h 4014088"/>
                <a:gd name="connsiteX97" fmla="*/ 1009291 w 2268748"/>
                <a:gd name="connsiteY97" fmla="*/ 2115967 h 4014088"/>
                <a:gd name="connsiteX98" fmla="*/ 974785 w 2268748"/>
                <a:gd name="connsiteY98" fmla="*/ 2055582 h 4014088"/>
                <a:gd name="connsiteX99" fmla="*/ 948906 w 2268748"/>
                <a:gd name="connsiteY99" fmla="*/ 2046955 h 4014088"/>
                <a:gd name="connsiteX100" fmla="*/ 888521 w 2268748"/>
                <a:gd name="connsiteY100" fmla="*/ 1969318 h 4014088"/>
                <a:gd name="connsiteX101" fmla="*/ 828136 w 2268748"/>
                <a:gd name="connsiteY101" fmla="*/ 1900306 h 4014088"/>
                <a:gd name="connsiteX102" fmla="*/ 793631 w 2268748"/>
                <a:gd name="connsiteY102" fmla="*/ 1848548 h 4014088"/>
                <a:gd name="connsiteX103" fmla="*/ 759125 w 2268748"/>
                <a:gd name="connsiteY103" fmla="*/ 1788163 h 4014088"/>
                <a:gd name="connsiteX104" fmla="*/ 733246 w 2268748"/>
                <a:gd name="connsiteY104" fmla="*/ 1770910 h 4014088"/>
                <a:gd name="connsiteX105" fmla="*/ 698740 w 2268748"/>
                <a:gd name="connsiteY105" fmla="*/ 1693272 h 4014088"/>
                <a:gd name="connsiteX106" fmla="*/ 672861 w 2268748"/>
                <a:gd name="connsiteY106" fmla="*/ 1676020 h 4014088"/>
                <a:gd name="connsiteX107" fmla="*/ 629729 w 2268748"/>
                <a:gd name="connsiteY107" fmla="*/ 1641514 h 4014088"/>
                <a:gd name="connsiteX108" fmla="*/ 603849 w 2268748"/>
                <a:gd name="connsiteY108" fmla="*/ 1615635 h 4014088"/>
                <a:gd name="connsiteX109" fmla="*/ 577970 w 2268748"/>
                <a:gd name="connsiteY109" fmla="*/ 1598382 h 4014088"/>
                <a:gd name="connsiteX110" fmla="*/ 560717 w 2268748"/>
                <a:gd name="connsiteY110" fmla="*/ 1572503 h 4014088"/>
                <a:gd name="connsiteX111" fmla="*/ 508959 w 2268748"/>
                <a:gd name="connsiteY111" fmla="*/ 1555250 h 4014088"/>
                <a:gd name="connsiteX112" fmla="*/ 483080 w 2268748"/>
                <a:gd name="connsiteY112" fmla="*/ 1546623 h 4014088"/>
                <a:gd name="connsiteX113" fmla="*/ 431321 w 2268748"/>
                <a:gd name="connsiteY113" fmla="*/ 1512118 h 4014088"/>
                <a:gd name="connsiteX114" fmla="*/ 405442 w 2268748"/>
                <a:gd name="connsiteY114" fmla="*/ 1503491 h 4014088"/>
                <a:gd name="connsiteX115" fmla="*/ 353683 w 2268748"/>
                <a:gd name="connsiteY115" fmla="*/ 1477612 h 4014088"/>
                <a:gd name="connsiteX116" fmla="*/ 276046 w 2268748"/>
                <a:gd name="connsiteY116" fmla="*/ 1443106 h 4014088"/>
                <a:gd name="connsiteX117" fmla="*/ 250166 w 2268748"/>
                <a:gd name="connsiteY117" fmla="*/ 1434480 h 4014088"/>
                <a:gd name="connsiteX118" fmla="*/ 207034 w 2268748"/>
                <a:gd name="connsiteY118" fmla="*/ 1391348 h 4014088"/>
                <a:gd name="connsiteX119" fmla="*/ 181155 w 2268748"/>
                <a:gd name="connsiteY119" fmla="*/ 1339589 h 4014088"/>
                <a:gd name="connsiteX120" fmla="*/ 207034 w 2268748"/>
                <a:gd name="connsiteY120" fmla="*/ 1132555 h 4014088"/>
                <a:gd name="connsiteX121" fmla="*/ 232914 w 2268748"/>
                <a:gd name="connsiteY121" fmla="*/ 1115303 h 4014088"/>
                <a:gd name="connsiteX122" fmla="*/ 267419 w 2268748"/>
                <a:gd name="connsiteY122" fmla="*/ 1072170 h 4014088"/>
                <a:gd name="connsiteX123" fmla="*/ 327804 w 2268748"/>
                <a:gd name="connsiteY123" fmla="*/ 1011786 h 4014088"/>
                <a:gd name="connsiteX124" fmla="*/ 362310 w 2268748"/>
                <a:gd name="connsiteY124" fmla="*/ 960027 h 4014088"/>
                <a:gd name="connsiteX125" fmla="*/ 379563 w 2268748"/>
                <a:gd name="connsiteY125" fmla="*/ 934148 h 4014088"/>
                <a:gd name="connsiteX126" fmla="*/ 405442 w 2268748"/>
                <a:gd name="connsiteY126" fmla="*/ 882389 h 4014088"/>
                <a:gd name="connsiteX127" fmla="*/ 431321 w 2268748"/>
                <a:gd name="connsiteY127" fmla="*/ 804752 h 4014088"/>
                <a:gd name="connsiteX128" fmla="*/ 439948 w 2268748"/>
                <a:gd name="connsiteY128" fmla="*/ 778872 h 4014088"/>
                <a:gd name="connsiteX129" fmla="*/ 465827 w 2268748"/>
                <a:gd name="connsiteY129" fmla="*/ 761620 h 4014088"/>
                <a:gd name="connsiteX130" fmla="*/ 491706 w 2268748"/>
                <a:gd name="connsiteY130" fmla="*/ 709861 h 4014088"/>
                <a:gd name="connsiteX131" fmla="*/ 508959 w 2268748"/>
                <a:gd name="connsiteY131" fmla="*/ 658103 h 4014088"/>
                <a:gd name="connsiteX132" fmla="*/ 543465 w 2268748"/>
                <a:gd name="connsiteY132" fmla="*/ 606344 h 4014088"/>
                <a:gd name="connsiteX133" fmla="*/ 552091 w 2268748"/>
                <a:gd name="connsiteY133" fmla="*/ 528706 h 4014088"/>
                <a:gd name="connsiteX134" fmla="*/ 569344 w 2268748"/>
                <a:gd name="connsiteY134" fmla="*/ 476948 h 4014088"/>
                <a:gd name="connsiteX135" fmla="*/ 586597 w 2268748"/>
                <a:gd name="connsiteY135" fmla="*/ 425189 h 4014088"/>
                <a:gd name="connsiteX136" fmla="*/ 621102 w 2268748"/>
                <a:gd name="connsiteY136" fmla="*/ 373431 h 4014088"/>
                <a:gd name="connsiteX137" fmla="*/ 629729 w 2268748"/>
                <a:gd name="connsiteY137" fmla="*/ 347552 h 4014088"/>
                <a:gd name="connsiteX138" fmla="*/ 612476 w 2268748"/>
                <a:gd name="connsiteY138" fmla="*/ 106012 h 4014088"/>
                <a:gd name="connsiteX139" fmla="*/ 595223 w 2268748"/>
                <a:gd name="connsiteY139" fmla="*/ 54254 h 4014088"/>
                <a:gd name="connsiteX140" fmla="*/ 560717 w 2268748"/>
                <a:gd name="connsiteY140" fmla="*/ 2495 h 4014088"/>
                <a:gd name="connsiteX141" fmla="*/ 379563 w 2268748"/>
                <a:gd name="connsiteY141" fmla="*/ 11121 h 4014088"/>
                <a:gd name="connsiteX142" fmla="*/ 362310 w 2268748"/>
                <a:gd name="connsiteY142" fmla="*/ 37001 h 4014088"/>
                <a:gd name="connsiteX143" fmla="*/ 336431 w 2268748"/>
                <a:gd name="connsiteY143" fmla="*/ 45627 h 4014088"/>
                <a:gd name="connsiteX144" fmla="*/ 293299 w 2268748"/>
                <a:gd name="connsiteY144" fmla="*/ 97386 h 4014088"/>
                <a:gd name="connsiteX145" fmla="*/ 241540 w 2268748"/>
                <a:gd name="connsiteY145" fmla="*/ 114638 h 4014088"/>
                <a:gd name="connsiteX146" fmla="*/ 146649 w 2268748"/>
                <a:gd name="connsiteY146" fmla="*/ 131891 h 4014088"/>
                <a:gd name="connsiteX147" fmla="*/ 69012 w 2268748"/>
                <a:gd name="connsiteY147" fmla="*/ 157770 h 4014088"/>
                <a:gd name="connsiteX148" fmla="*/ 17253 w 2268748"/>
                <a:gd name="connsiteY148" fmla="*/ 175023 h 4014088"/>
                <a:gd name="connsiteX149" fmla="*/ 0 w 2268748"/>
                <a:gd name="connsiteY149" fmla="*/ 157770 h 4014088"/>
                <a:gd name="connsiteX0" fmla="*/ 0 w 2268748"/>
                <a:gd name="connsiteY0" fmla="*/ 155468 h 4011786"/>
                <a:gd name="connsiteX1" fmla="*/ 0 w 2268748"/>
                <a:gd name="connsiteY1" fmla="*/ 155468 h 4011786"/>
                <a:gd name="connsiteX2" fmla="*/ 8627 w 2268748"/>
                <a:gd name="connsiteY2" fmla="*/ 276238 h 4011786"/>
                <a:gd name="connsiteX3" fmla="*/ 17253 w 2268748"/>
                <a:gd name="connsiteY3" fmla="*/ 310744 h 4011786"/>
                <a:gd name="connsiteX4" fmla="*/ 34506 w 2268748"/>
                <a:gd name="connsiteY4" fmla="*/ 457393 h 4011786"/>
                <a:gd name="connsiteX5" fmla="*/ 43133 w 2268748"/>
                <a:gd name="connsiteY5" fmla="*/ 1233770 h 4011786"/>
                <a:gd name="connsiteX6" fmla="*/ 51759 w 2268748"/>
                <a:gd name="connsiteY6" fmla="*/ 1596080 h 4011786"/>
                <a:gd name="connsiteX7" fmla="*/ 69012 w 2268748"/>
                <a:gd name="connsiteY7" fmla="*/ 1742729 h 4011786"/>
                <a:gd name="connsiteX8" fmla="*/ 77638 w 2268748"/>
                <a:gd name="connsiteY8" fmla="*/ 1889378 h 4011786"/>
                <a:gd name="connsiteX9" fmla="*/ 94891 w 2268748"/>
                <a:gd name="connsiteY9" fmla="*/ 1992895 h 4011786"/>
                <a:gd name="connsiteX10" fmla="*/ 112144 w 2268748"/>
                <a:gd name="connsiteY10" fmla="*/ 2044653 h 4011786"/>
                <a:gd name="connsiteX11" fmla="*/ 112144 w 2268748"/>
                <a:gd name="connsiteY11" fmla="*/ 2156797 h 4011786"/>
                <a:gd name="connsiteX12" fmla="*/ 120770 w 2268748"/>
                <a:gd name="connsiteY12" fmla="*/ 2243061 h 4011786"/>
                <a:gd name="connsiteX13" fmla="*/ 138023 w 2268748"/>
                <a:gd name="connsiteY13" fmla="*/ 2294819 h 4011786"/>
                <a:gd name="connsiteX14" fmla="*/ 146649 w 2268748"/>
                <a:gd name="connsiteY14" fmla="*/ 2519106 h 4011786"/>
                <a:gd name="connsiteX15" fmla="*/ 129397 w 2268748"/>
                <a:gd name="connsiteY15" fmla="*/ 2691635 h 4011786"/>
                <a:gd name="connsiteX16" fmla="*/ 129397 w 2268748"/>
                <a:gd name="connsiteY16" fmla="*/ 3140208 h 4011786"/>
                <a:gd name="connsiteX17" fmla="*/ 181155 w 2268748"/>
                <a:gd name="connsiteY17" fmla="*/ 3295484 h 4011786"/>
                <a:gd name="connsiteX18" fmla="*/ 198408 w 2268748"/>
                <a:gd name="connsiteY18" fmla="*/ 3347242 h 4011786"/>
                <a:gd name="connsiteX19" fmla="*/ 207034 w 2268748"/>
                <a:gd name="connsiteY19" fmla="*/ 3373121 h 4011786"/>
                <a:gd name="connsiteX20" fmla="*/ 224287 w 2268748"/>
                <a:gd name="connsiteY20" fmla="*/ 3597408 h 4011786"/>
                <a:gd name="connsiteX21" fmla="*/ 232914 w 2268748"/>
                <a:gd name="connsiteY21" fmla="*/ 3709552 h 4011786"/>
                <a:gd name="connsiteX22" fmla="*/ 241540 w 2268748"/>
                <a:gd name="connsiteY22" fmla="*/ 3856201 h 4011786"/>
                <a:gd name="connsiteX23" fmla="*/ 207034 w 2268748"/>
                <a:gd name="connsiteY23" fmla="*/ 3976970 h 4011786"/>
                <a:gd name="connsiteX24" fmla="*/ 181155 w 2268748"/>
                <a:gd name="connsiteY24" fmla="*/ 3994223 h 4011786"/>
                <a:gd name="connsiteX25" fmla="*/ 207034 w 2268748"/>
                <a:gd name="connsiteY25" fmla="*/ 4011476 h 4011786"/>
                <a:gd name="connsiteX26" fmla="*/ 276046 w 2268748"/>
                <a:gd name="connsiteY26" fmla="*/ 4002850 h 4011786"/>
                <a:gd name="connsiteX27" fmla="*/ 465827 w 2268748"/>
                <a:gd name="connsiteY27" fmla="*/ 3994223 h 4011786"/>
                <a:gd name="connsiteX28" fmla="*/ 552091 w 2268748"/>
                <a:gd name="connsiteY28" fmla="*/ 3985597 h 4011786"/>
                <a:gd name="connsiteX29" fmla="*/ 586597 w 2268748"/>
                <a:gd name="connsiteY29" fmla="*/ 3968344 h 4011786"/>
                <a:gd name="connsiteX30" fmla="*/ 646982 w 2268748"/>
                <a:gd name="connsiteY30" fmla="*/ 3959718 h 4011786"/>
                <a:gd name="connsiteX31" fmla="*/ 690114 w 2268748"/>
                <a:gd name="connsiteY31" fmla="*/ 3951091 h 4011786"/>
                <a:gd name="connsiteX32" fmla="*/ 905774 w 2268748"/>
                <a:gd name="connsiteY32" fmla="*/ 3942465 h 4011786"/>
                <a:gd name="connsiteX33" fmla="*/ 940280 w 2268748"/>
                <a:gd name="connsiteY33" fmla="*/ 3933838 h 4011786"/>
                <a:gd name="connsiteX34" fmla="*/ 1000665 w 2268748"/>
                <a:gd name="connsiteY34" fmla="*/ 3916585 h 4011786"/>
                <a:gd name="connsiteX35" fmla="*/ 1026544 w 2268748"/>
                <a:gd name="connsiteY35" fmla="*/ 3899333 h 4011786"/>
                <a:gd name="connsiteX36" fmla="*/ 1147314 w 2268748"/>
                <a:gd name="connsiteY36" fmla="*/ 3873453 h 4011786"/>
                <a:gd name="connsiteX37" fmla="*/ 1268083 w 2268748"/>
                <a:gd name="connsiteY37" fmla="*/ 3813068 h 4011786"/>
                <a:gd name="connsiteX38" fmla="*/ 1328468 w 2268748"/>
                <a:gd name="connsiteY38" fmla="*/ 3778563 h 4011786"/>
                <a:gd name="connsiteX39" fmla="*/ 1362974 w 2268748"/>
                <a:gd name="connsiteY39" fmla="*/ 3769936 h 4011786"/>
                <a:gd name="connsiteX40" fmla="*/ 1388853 w 2268748"/>
                <a:gd name="connsiteY40" fmla="*/ 3761310 h 4011786"/>
                <a:gd name="connsiteX41" fmla="*/ 1518249 w 2268748"/>
                <a:gd name="connsiteY41" fmla="*/ 3744057 h 4011786"/>
                <a:gd name="connsiteX42" fmla="*/ 1570008 w 2268748"/>
                <a:gd name="connsiteY42" fmla="*/ 3735431 h 4011786"/>
                <a:gd name="connsiteX43" fmla="*/ 1647646 w 2268748"/>
                <a:gd name="connsiteY43" fmla="*/ 3718178 h 4011786"/>
                <a:gd name="connsiteX44" fmla="*/ 1716657 w 2268748"/>
                <a:gd name="connsiteY44" fmla="*/ 3700925 h 4011786"/>
                <a:gd name="connsiteX45" fmla="*/ 1751163 w 2268748"/>
                <a:gd name="connsiteY45" fmla="*/ 3692299 h 4011786"/>
                <a:gd name="connsiteX46" fmla="*/ 1802921 w 2268748"/>
                <a:gd name="connsiteY46" fmla="*/ 3683672 h 4011786"/>
                <a:gd name="connsiteX47" fmla="*/ 1854680 w 2268748"/>
                <a:gd name="connsiteY47" fmla="*/ 3666419 h 4011786"/>
                <a:gd name="connsiteX48" fmla="*/ 1880559 w 2268748"/>
                <a:gd name="connsiteY48" fmla="*/ 3657793 h 4011786"/>
                <a:gd name="connsiteX49" fmla="*/ 1932317 w 2268748"/>
                <a:gd name="connsiteY49" fmla="*/ 3649167 h 4011786"/>
                <a:gd name="connsiteX50" fmla="*/ 1958197 w 2268748"/>
                <a:gd name="connsiteY50" fmla="*/ 3640540 h 4011786"/>
                <a:gd name="connsiteX51" fmla="*/ 2018582 w 2268748"/>
                <a:gd name="connsiteY51" fmla="*/ 3623287 h 4011786"/>
                <a:gd name="connsiteX52" fmla="*/ 2044461 w 2268748"/>
                <a:gd name="connsiteY52" fmla="*/ 3606035 h 4011786"/>
                <a:gd name="connsiteX53" fmla="*/ 2139351 w 2268748"/>
                <a:gd name="connsiteY53" fmla="*/ 3580155 h 4011786"/>
                <a:gd name="connsiteX54" fmla="*/ 2191110 w 2268748"/>
                <a:gd name="connsiteY54" fmla="*/ 3554276 h 4011786"/>
                <a:gd name="connsiteX55" fmla="*/ 2216989 w 2268748"/>
                <a:gd name="connsiteY55" fmla="*/ 3537023 h 4011786"/>
                <a:gd name="connsiteX56" fmla="*/ 2268748 w 2268748"/>
                <a:gd name="connsiteY56" fmla="*/ 3519770 h 4011786"/>
                <a:gd name="connsiteX57" fmla="*/ 2260121 w 2268748"/>
                <a:gd name="connsiteY57" fmla="*/ 3493891 h 4011786"/>
                <a:gd name="connsiteX58" fmla="*/ 2242868 w 2268748"/>
                <a:gd name="connsiteY58" fmla="*/ 3468012 h 4011786"/>
                <a:gd name="connsiteX59" fmla="*/ 2199736 w 2268748"/>
                <a:gd name="connsiteY59" fmla="*/ 3399001 h 4011786"/>
                <a:gd name="connsiteX60" fmla="*/ 2182483 w 2268748"/>
                <a:gd name="connsiteY60" fmla="*/ 3373121 h 4011786"/>
                <a:gd name="connsiteX61" fmla="*/ 2130725 w 2268748"/>
                <a:gd name="connsiteY61" fmla="*/ 3329989 h 4011786"/>
                <a:gd name="connsiteX62" fmla="*/ 2061714 w 2268748"/>
                <a:gd name="connsiteY62" fmla="*/ 3252352 h 4011786"/>
                <a:gd name="connsiteX63" fmla="*/ 2009955 w 2268748"/>
                <a:gd name="connsiteY63" fmla="*/ 3217846 h 4011786"/>
                <a:gd name="connsiteX64" fmla="*/ 1992702 w 2268748"/>
                <a:gd name="connsiteY64" fmla="*/ 3191967 h 4011786"/>
                <a:gd name="connsiteX65" fmla="*/ 1966823 w 2268748"/>
                <a:gd name="connsiteY65" fmla="*/ 3174714 h 4011786"/>
                <a:gd name="connsiteX66" fmla="*/ 1932317 w 2268748"/>
                <a:gd name="connsiteY66" fmla="*/ 3140208 h 4011786"/>
                <a:gd name="connsiteX67" fmla="*/ 1906438 w 2268748"/>
                <a:gd name="connsiteY67" fmla="*/ 3114329 h 4011786"/>
                <a:gd name="connsiteX68" fmla="*/ 1854680 w 2268748"/>
                <a:gd name="connsiteY68" fmla="*/ 3097076 h 4011786"/>
                <a:gd name="connsiteX69" fmla="*/ 1828800 w 2268748"/>
                <a:gd name="connsiteY69" fmla="*/ 3079823 h 4011786"/>
                <a:gd name="connsiteX70" fmla="*/ 1820174 w 2268748"/>
                <a:gd name="connsiteY70" fmla="*/ 3053944 h 4011786"/>
                <a:gd name="connsiteX71" fmla="*/ 1768416 w 2268748"/>
                <a:gd name="connsiteY71" fmla="*/ 3019438 h 4011786"/>
                <a:gd name="connsiteX72" fmla="*/ 1751163 w 2268748"/>
                <a:gd name="connsiteY72" fmla="*/ 2993559 h 4011786"/>
                <a:gd name="connsiteX73" fmla="*/ 1699404 w 2268748"/>
                <a:gd name="connsiteY73" fmla="*/ 2976306 h 4011786"/>
                <a:gd name="connsiteX74" fmla="*/ 1647646 w 2268748"/>
                <a:gd name="connsiteY74" fmla="*/ 2993559 h 4011786"/>
                <a:gd name="connsiteX75" fmla="*/ 1578634 w 2268748"/>
                <a:gd name="connsiteY75" fmla="*/ 2915921 h 4011786"/>
                <a:gd name="connsiteX76" fmla="*/ 1561382 w 2268748"/>
                <a:gd name="connsiteY76" fmla="*/ 2864163 h 4011786"/>
                <a:gd name="connsiteX77" fmla="*/ 1552755 w 2268748"/>
                <a:gd name="connsiteY77" fmla="*/ 2838284 h 4011786"/>
                <a:gd name="connsiteX78" fmla="*/ 1518249 w 2268748"/>
                <a:gd name="connsiteY78" fmla="*/ 2786525 h 4011786"/>
                <a:gd name="connsiteX79" fmla="*/ 1492370 w 2268748"/>
                <a:gd name="connsiteY79" fmla="*/ 2691635 h 4011786"/>
                <a:gd name="connsiteX80" fmla="*/ 1475117 w 2268748"/>
                <a:gd name="connsiteY80" fmla="*/ 2665755 h 4011786"/>
                <a:gd name="connsiteX81" fmla="*/ 1449238 w 2268748"/>
                <a:gd name="connsiteY81" fmla="*/ 2639876 h 4011786"/>
                <a:gd name="connsiteX82" fmla="*/ 1406106 w 2268748"/>
                <a:gd name="connsiteY82" fmla="*/ 2562238 h 4011786"/>
                <a:gd name="connsiteX83" fmla="*/ 1380227 w 2268748"/>
                <a:gd name="connsiteY83" fmla="*/ 2544985 h 4011786"/>
                <a:gd name="connsiteX84" fmla="*/ 1362974 w 2268748"/>
                <a:gd name="connsiteY84" fmla="*/ 2475974 h 4011786"/>
                <a:gd name="connsiteX85" fmla="*/ 1345721 w 2268748"/>
                <a:gd name="connsiteY85" fmla="*/ 2415589 h 4011786"/>
                <a:gd name="connsiteX86" fmla="*/ 1319842 w 2268748"/>
                <a:gd name="connsiteY86" fmla="*/ 2389710 h 4011786"/>
                <a:gd name="connsiteX87" fmla="*/ 1293963 w 2268748"/>
                <a:gd name="connsiteY87" fmla="*/ 2381084 h 4011786"/>
                <a:gd name="connsiteX88" fmla="*/ 1268083 w 2268748"/>
                <a:gd name="connsiteY88" fmla="*/ 2355204 h 4011786"/>
                <a:gd name="connsiteX89" fmla="*/ 1242204 w 2268748"/>
                <a:gd name="connsiteY89" fmla="*/ 2337952 h 4011786"/>
                <a:gd name="connsiteX90" fmla="*/ 1199072 w 2268748"/>
                <a:gd name="connsiteY90" fmla="*/ 2294819 h 4011786"/>
                <a:gd name="connsiteX91" fmla="*/ 1155940 w 2268748"/>
                <a:gd name="connsiteY91" fmla="*/ 2251687 h 4011786"/>
                <a:gd name="connsiteX92" fmla="*/ 1130061 w 2268748"/>
                <a:gd name="connsiteY92" fmla="*/ 2225808 h 4011786"/>
                <a:gd name="connsiteX93" fmla="*/ 1112808 w 2268748"/>
                <a:gd name="connsiteY93" fmla="*/ 2199929 h 4011786"/>
                <a:gd name="connsiteX94" fmla="*/ 1086929 w 2268748"/>
                <a:gd name="connsiteY94" fmla="*/ 2191302 h 4011786"/>
                <a:gd name="connsiteX95" fmla="*/ 1052423 w 2268748"/>
                <a:gd name="connsiteY95" fmla="*/ 2156797 h 4011786"/>
                <a:gd name="connsiteX96" fmla="*/ 1035170 w 2268748"/>
                <a:gd name="connsiteY96" fmla="*/ 2130918 h 4011786"/>
                <a:gd name="connsiteX97" fmla="*/ 1009291 w 2268748"/>
                <a:gd name="connsiteY97" fmla="*/ 2113665 h 4011786"/>
                <a:gd name="connsiteX98" fmla="*/ 974785 w 2268748"/>
                <a:gd name="connsiteY98" fmla="*/ 2053280 h 4011786"/>
                <a:gd name="connsiteX99" fmla="*/ 948906 w 2268748"/>
                <a:gd name="connsiteY99" fmla="*/ 2044653 h 4011786"/>
                <a:gd name="connsiteX100" fmla="*/ 888521 w 2268748"/>
                <a:gd name="connsiteY100" fmla="*/ 1967016 h 4011786"/>
                <a:gd name="connsiteX101" fmla="*/ 828136 w 2268748"/>
                <a:gd name="connsiteY101" fmla="*/ 1898004 h 4011786"/>
                <a:gd name="connsiteX102" fmla="*/ 793631 w 2268748"/>
                <a:gd name="connsiteY102" fmla="*/ 1846246 h 4011786"/>
                <a:gd name="connsiteX103" fmla="*/ 759125 w 2268748"/>
                <a:gd name="connsiteY103" fmla="*/ 1785861 h 4011786"/>
                <a:gd name="connsiteX104" fmla="*/ 733246 w 2268748"/>
                <a:gd name="connsiteY104" fmla="*/ 1768608 h 4011786"/>
                <a:gd name="connsiteX105" fmla="*/ 698740 w 2268748"/>
                <a:gd name="connsiteY105" fmla="*/ 1690970 h 4011786"/>
                <a:gd name="connsiteX106" fmla="*/ 672861 w 2268748"/>
                <a:gd name="connsiteY106" fmla="*/ 1673718 h 4011786"/>
                <a:gd name="connsiteX107" fmla="*/ 629729 w 2268748"/>
                <a:gd name="connsiteY107" fmla="*/ 1639212 h 4011786"/>
                <a:gd name="connsiteX108" fmla="*/ 603849 w 2268748"/>
                <a:gd name="connsiteY108" fmla="*/ 1613333 h 4011786"/>
                <a:gd name="connsiteX109" fmla="*/ 577970 w 2268748"/>
                <a:gd name="connsiteY109" fmla="*/ 1596080 h 4011786"/>
                <a:gd name="connsiteX110" fmla="*/ 560717 w 2268748"/>
                <a:gd name="connsiteY110" fmla="*/ 1570201 h 4011786"/>
                <a:gd name="connsiteX111" fmla="*/ 508959 w 2268748"/>
                <a:gd name="connsiteY111" fmla="*/ 1552948 h 4011786"/>
                <a:gd name="connsiteX112" fmla="*/ 483080 w 2268748"/>
                <a:gd name="connsiteY112" fmla="*/ 1544321 h 4011786"/>
                <a:gd name="connsiteX113" fmla="*/ 431321 w 2268748"/>
                <a:gd name="connsiteY113" fmla="*/ 1509816 h 4011786"/>
                <a:gd name="connsiteX114" fmla="*/ 405442 w 2268748"/>
                <a:gd name="connsiteY114" fmla="*/ 1501189 h 4011786"/>
                <a:gd name="connsiteX115" fmla="*/ 353683 w 2268748"/>
                <a:gd name="connsiteY115" fmla="*/ 1475310 h 4011786"/>
                <a:gd name="connsiteX116" fmla="*/ 276046 w 2268748"/>
                <a:gd name="connsiteY116" fmla="*/ 1440804 h 4011786"/>
                <a:gd name="connsiteX117" fmla="*/ 250166 w 2268748"/>
                <a:gd name="connsiteY117" fmla="*/ 1432178 h 4011786"/>
                <a:gd name="connsiteX118" fmla="*/ 207034 w 2268748"/>
                <a:gd name="connsiteY118" fmla="*/ 1389046 h 4011786"/>
                <a:gd name="connsiteX119" fmla="*/ 181155 w 2268748"/>
                <a:gd name="connsiteY119" fmla="*/ 1337287 h 4011786"/>
                <a:gd name="connsiteX120" fmla="*/ 207034 w 2268748"/>
                <a:gd name="connsiteY120" fmla="*/ 1130253 h 4011786"/>
                <a:gd name="connsiteX121" fmla="*/ 232914 w 2268748"/>
                <a:gd name="connsiteY121" fmla="*/ 1113001 h 4011786"/>
                <a:gd name="connsiteX122" fmla="*/ 267419 w 2268748"/>
                <a:gd name="connsiteY122" fmla="*/ 1069868 h 4011786"/>
                <a:gd name="connsiteX123" fmla="*/ 327804 w 2268748"/>
                <a:gd name="connsiteY123" fmla="*/ 1009484 h 4011786"/>
                <a:gd name="connsiteX124" fmla="*/ 362310 w 2268748"/>
                <a:gd name="connsiteY124" fmla="*/ 957725 h 4011786"/>
                <a:gd name="connsiteX125" fmla="*/ 379563 w 2268748"/>
                <a:gd name="connsiteY125" fmla="*/ 931846 h 4011786"/>
                <a:gd name="connsiteX126" fmla="*/ 405442 w 2268748"/>
                <a:gd name="connsiteY126" fmla="*/ 880087 h 4011786"/>
                <a:gd name="connsiteX127" fmla="*/ 431321 w 2268748"/>
                <a:gd name="connsiteY127" fmla="*/ 802450 h 4011786"/>
                <a:gd name="connsiteX128" fmla="*/ 439948 w 2268748"/>
                <a:gd name="connsiteY128" fmla="*/ 776570 h 4011786"/>
                <a:gd name="connsiteX129" fmla="*/ 465827 w 2268748"/>
                <a:gd name="connsiteY129" fmla="*/ 759318 h 4011786"/>
                <a:gd name="connsiteX130" fmla="*/ 491706 w 2268748"/>
                <a:gd name="connsiteY130" fmla="*/ 707559 h 4011786"/>
                <a:gd name="connsiteX131" fmla="*/ 508959 w 2268748"/>
                <a:gd name="connsiteY131" fmla="*/ 655801 h 4011786"/>
                <a:gd name="connsiteX132" fmla="*/ 543465 w 2268748"/>
                <a:gd name="connsiteY132" fmla="*/ 604042 h 4011786"/>
                <a:gd name="connsiteX133" fmla="*/ 552091 w 2268748"/>
                <a:gd name="connsiteY133" fmla="*/ 526404 h 4011786"/>
                <a:gd name="connsiteX134" fmla="*/ 569344 w 2268748"/>
                <a:gd name="connsiteY134" fmla="*/ 474646 h 4011786"/>
                <a:gd name="connsiteX135" fmla="*/ 586597 w 2268748"/>
                <a:gd name="connsiteY135" fmla="*/ 422887 h 4011786"/>
                <a:gd name="connsiteX136" fmla="*/ 621102 w 2268748"/>
                <a:gd name="connsiteY136" fmla="*/ 371129 h 4011786"/>
                <a:gd name="connsiteX137" fmla="*/ 629729 w 2268748"/>
                <a:gd name="connsiteY137" fmla="*/ 345250 h 4011786"/>
                <a:gd name="connsiteX138" fmla="*/ 612476 w 2268748"/>
                <a:gd name="connsiteY138" fmla="*/ 103710 h 4011786"/>
                <a:gd name="connsiteX139" fmla="*/ 595223 w 2268748"/>
                <a:gd name="connsiteY139" fmla="*/ 51952 h 4011786"/>
                <a:gd name="connsiteX140" fmla="*/ 560717 w 2268748"/>
                <a:gd name="connsiteY140" fmla="*/ 193 h 4011786"/>
                <a:gd name="connsiteX141" fmla="*/ 362310 w 2268748"/>
                <a:gd name="connsiteY141" fmla="*/ 34699 h 4011786"/>
                <a:gd name="connsiteX142" fmla="*/ 336431 w 2268748"/>
                <a:gd name="connsiteY142" fmla="*/ 43325 h 4011786"/>
                <a:gd name="connsiteX143" fmla="*/ 293299 w 2268748"/>
                <a:gd name="connsiteY143" fmla="*/ 95084 h 4011786"/>
                <a:gd name="connsiteX144" fmla="*/ 241540 w 2268748"/>
                <a:gd name="connsiteY144" fmla="*/ 112336 h 4011786"/>
                <a:gd name="connsiteX145" fmla="*/ 146649 w 2268748"/>
                <a:gd name="connsiteY145" fmla="*/ 129589 h 4011786"/>
                <a:gd name="connsiteX146" fmla="*/ 69012 w 2268748"/>
                <a:gd name="connsiteY146" fmla="*/ 155468 h 4011786"/>
                <a:gd name="connsiteX147" fmla="*/ 17253 w 2268748"/>
                <a:gd name="connsiteY147" fmla="*/ 172721 h 4011786"/>
                <a:gd name="connsiteX148" fmla="*/ 0 w 2268748"/>
                <a:gd name="connsiteY148" fmla="*/ 155468 h 4011786"/>
                <a:gd name="connsiteX0" fmla="*/ 0 w 2268748"/>
                <a:gd name="connsiteY0" fmla="*/ 155327 h 4011645"/>
                <a:gd name="connsiteX1" fmla="*/ 0 w 2268748"/>
                <a:gd name="connsiteY1" fmla="*/ 155327 h 4011645"/>
                <a:gd name="connsiteX2" fmla="*/ 8627 w 2268748"/>
                <a:gd name="connsiteY2" fmla="*/ 276097 h 4011645"/>
                <a:gd name="connsiteX3" fmla="*/ 17253 w 2268748"/>
                <a:gd name="connsiteY3" fmla="*/ 310603 h 4011645"/>
                <a:gd name="connsiteX4" fmla="*/ 34506 w 2268748"/>
                <a:gd name="connsiteY4" fmla="*/ 457252 h 4011645"/>
                <a:gd name="connsiteX5" fmla="*/ 43133 w 2268748"/>
                <a:gd name="connsiteY5" fmla="*/ 1233629 h 4011645"/>
                <a:gd name="connsiteX6" fmla="*/ 51759 w 2268748"/>
                <a:gd name="connsiteY6" fmla="*/ 1595939 h 4011645"/>
                <a:gd name="connsiteX7" fmla="*/ 69012 w 2268748"/>
                <a:gd name="connsiteY7" fmla="*/ 1742588 h 4011645"/>
                <a:gd name="connsiteX8" fmla="*/ 77638 w 2268748"/>
                <a:gd name="connsiteY8" fmla="*/ 1889237 h 4011645"/>
                <a:gd name="connsiteX9" fmla="*/ 94891 w 2268748"/>
                <a:gd name="connsiteY9" fmla="*/ 1992754 h 4011645"/>
                <a:gd name="connsiteX10" fmla="*/ 112144 w 2268748"/>
                <a:gd name="connsiteY10" fmla="*/ 2044512 h 4011645"/>
                <a:gd name="connsiteX11" fmla="*/ 112144 w 2268748"/>
                <a:gd name="connsiteY11" fmla="*/ 2156656 h 4011645"/>
                <a:gd name="connsiteX12" fmla="*/ 120770 w 2268748"/>
                <a:gd name="connsiteY12" fmla="*/ 2242920 h 4011645"/>
                <a:gd name="connsiteX13" fmla="*/ 138023 w 2268748"/>
                <a:gd name="connsiteY13" fmla="*/ 2294678 h 4011645"/>
                <a:gd name="connsiteX14" fmla="*/ 146649 w 2268748"/>
                <a:gd name="connsiteY14" fmla="*/ 2518965 h 4011645"/>
                <a:gd name="connsiteX15" fmla="*/ 129397 w 2268748"/>
                <a:gd name="connsiteY15" fmla="*/ 2691494 h 4011645"/>
                <a:gd name="connsiteX16" fmla="*/ 129397 w 2268748"/>
                <a:gd name="connsiteY16" fmla="*/ 3140067 h 4011645"/>
                <a:gd name="connsiteX17" fmla="*/ 181155 w 2268748"/>
                <a:gd name="connsiteY17" fmla="*/ 3295343 h 4011645"/>
                <a:gd name="connsiteX18" fmla="*/ 198408 w 2268748"/>
                <a:gd name="connsiteY18" fmla="*/ 3347101 h 4011645"/>
                <a:gd name="connsiteX19" fmla="*/ 207034 w 2268748"/>
                <a:gd name="connsiteY19" fmla="*/ 3372980 h 4011645"/>
                <a:gd name="connsiteX20" fmla="*/ 224287 w 2268748"/>
                <a:gd name="connsiteY20" fmla="*/ 3597267 h 4011645"/>
                <a:gd name="connsiteX21" fmla="*/ 232914 w 2268748"/>
                <a:gd name="connsiteY21" fmla="*/ 3709411 h 4011645"/>
                <a:gd name="connsiteX22" fmla="*/ 241540 w 2268748"/>
                <a:gd name="connsiteY22" fmla="*/ 3856060 h 4011645"/>
                <a:gd name="connsiteX23" fmla="*/ 207034 w 2268748"/>
                <a:gd name="connsiteY23" fmla="*/ 3976829 h 4011645"/>
                <a:gd name="connsiteX24" fmla="*/ 181155 w 2268748"/>
                <a:gd name="connsiteY24" fmla="*/ 3994082 h 4011645"/>
                <a:gd name="connsiteX25" fmla="*/ 207034 w 2268748"/>
                <a:gd name="connsiteY25" fmla="*/ 4011335 h 4011645"/>
                <a:gd name="connsiteX26" fmla="*/ 276046 w 2268748"/>
                <a:gd name="connsiteY26" fmla="*/ 4002709 h 4011645"/>
                <a:gd name="connsiteX27" fmla="*/ 465827 w 2268748"/>
                <a:gd name="connsiteY27" fmla="*/ 3994082 h 4011645"/>
                <a:gd name="connsiteX28" fmla="*/ 552091 w 2268748"/>
                <a:gd name="connsiteY28" fmla="*/ 3985456 h 4011645"/>
                <a:gd name="connsiteX29" fmla="*/ 586597 w 2268748"/>
                <a:gd name="connsiteY29" fmla="*/ 3968203 h 4011645"/>
                <a:gd name="connsiteX30" fmla="*/ 646982 w 2268748"/>
                <a:gd name="connsiteY30" fmla="*/ 3959577 h 4011645"/>
                <a:gd name="connsiteX31" fmla="*/ 690114 w 2268748"/>
                <a:gd name="connsiteY31" fmla="*/ 3950950 h 4011645"/>
                <a:gd name="connsiteX32" fmla="*/ 905774 w 2268748"/>
                <a:gd name="connsiteY32" fmla="*/ 3942324 h 4011645"/>
                <a:gd name="connsiteX33" fmla="*/ 940280 w 2268748"/>
                <a:gd name="connsiteY33" fmla="*/ 3933697 h 4011645"/>
                <a:gd name="connsiteX34" fmla="*/ 1000665 w 2268748"/>
                <a:gd name="connsiteY34" fmla="*/ 3916444 h 4011645"/>
                <a:gd name="connsiteX35" fmla="*/ 1026544 w 2268748"/>
                <a:gd name="connsiteY35" fmla="*/ 3899192 h 4011645"/>
                <a:gd name="connsiteX36" fmla="*/ 1147314 w 2268748"/>
                <a:gd name="connsiteY36" fmla="*/ 3873312 h 4011645"/>
                <a:gd name="connsiteX37" fmla="*/ 1268083 w 2268748"/>
                <a:gd name="connsiteY37" fmla="*/ 3812927 h 4011645"/>
                <a:gd name="connsiteX38" fmla="*/ 1328468 w 2268748"/>
                <a:gd name="connsiteY38" fmla="*/ 3778422 h 4011645"/>
                <a:gd name="connsiteX39" fmla="*/ 1362974 w 2268748"/>
                <a:gd name="connsiteY39" fmla="*/ 3769795 h 4011645"/>
                <a:gd name="connsiteX40" fmla="*/ 1388853 w 2268748"/>
                <a:gd name="connsiteY40" fmla="*/ 3761169 h 4011645"/>
                <a:gd name="connsiteX41" fmla="*/ 1518249 w 2268748"/>
                <a:gd name="connsiteY41" fmla="*/ 3743916 h 4011645"/>
                <a:gd name="connsiteX42" fmla="*/ 1570008 w 2268748"/>
                <a:gd name="connsiteY42" fmla="*/ 3735290 h 4011645"/>
                <a:gd name="connsiteX43" fmla="*/ 1647646 w 2268748"/>
                <a:gd name="connsiteY43" fmla="*/ 3718037 h 4011645"/>
                <a:gd name="connsiteX44" fmla="*/ 1716657 w 2268748"/>
                <a:gd name="connsiteY44" fmla="*/ 3700784 h 4011645"/>
                <a:gd name="connsiteX45" fmla="*/ 1751163 w 2268748"/>
                <a:gd name="connsiteY45" fmla="*/ 3692158 h 4011645"/>
                <a:gd name="connsiteX46" fmla="*/ 1802921 w 2268748"/>
                <a:gd name="connsiteY46" fmla="*/ 3683531 h 4011645"/>
                <a:gd name="connsiteX47" fmla="*/ 1854680 w 2268748"/>
                <a:gd name="connsiteY47" fmla="*/ 3666278 h 4011645"/>
                <a:gd name="connsiteX48" fmla="*/ 1880559 w 2268748"/>
                <a:gd name="connsiteY48" fmla="*/ 3657652 h 4011645"/>
                <a:gd name="connsiteX49" fmla="*/ 1932317 w 2268748"/>
                <a:gd name="connsiteY49" fmla="*/ 3649026 h 4011645"/>
                <a:gd name="connsiteX50" fmla="*/ 1958197 w 2268748"/>
                <a:gd name="connsiteY50" fmla="*/ 3640399 h 4011645"/>
                <a:gd name="connsiteX51" fmla="*/ 2018582 w 2268748"/>
                <a:gd name="connsiteY51" fmla="*/ 3623146 h 4011645"/>
                <a:gd name="connsiteX52" fmla="*/ 2044461 w 2268748"/>
                <a:gd name="connsiteY52" fmla="*/ 3605894 h 4011645"/>
                <a:gd name="connsiteX53" fmla="*/ 2139351 w 2268748"/>
                <a:gd name="connsiteY53" fmla="*/ 3580014 h 4011645"/>
                <a:gd name="connsiteX54" fmla="*/ 2191110 w 2268748"/>
                <a:gd name="connsiteY54" fmla="*/ 3554135 h 4011645"/>
                <a:gd name="connsiteX55" fmla="*/ 2216989 w 2268748"/>
                <a:gd name="connsiteY55" fmla="*/ 3536882 h 4011645"/>
                <a:gd name="connsiteX56" fmla="*/ 2268748 w 2268748"/>
                <a:gd name="connsiteY56" fmla="*/ 3519629 h 4011645"/>
                <a:gd name="connsiteX57" fmla="*/ 2260121 w 2268748"/>
                <a:gd name="connsiteY57" fmla="*/ 3493750 h 4011645"/>
                <a:gd name="connsiteX58" fmla="*/ 2242868 w 2268748"/>
                <a:gd name="connsiteY58" fmla="*/ 3467871 h 4011645"/>
                <a:gd name="connsiteX59" fmla="*/ 2199736 w 2268748"/>
                <a:gd name="connsiteY59" fmla="*/ 3398860 h 4011645"/>
                <a:gd name="connsiteX60" fmla="*/ 2182483 w 2268748"/>
                <a:gd name="connsiteY60" fmla="*/ 3372980 h 4011645"/>
                <a:gd name="connsiteX61" fmla="*/ 2130725 w 2268748"/>
                <a:gd name="connsiteY61" fmla="*/ 3329848 h 4011645"/>
                <a:gd name="connsiteX62" fmla="*/ 2061714 w 2268748"/>
                <a:gd name="connsiteY62" fmla="*/ 3252211 h 4011645"/>
                <a:gd name="connsiteX63" fmla="*/ 2009955 w 2268748"/>
                <a:gd name="connsiteY63" fmla="*/ 3217705 h 4011645"/>
                <a:gd name="connsiteX64" fmla="*/ 1992702 w 2268748"/>
                <a:gd name="connsiteY64" fmla="*/ 3191826 h 4011645"/>
                <a:gd name="connsiteX65" fmla="*/ 1966823 w 2268748"/>
                <a:gd name="connsiteY65" fmla="*/ 3174573 h 4011645"/>
                <a:gd name="connsiteX66" fmla="*/ 1932317 w 2268748"/>
                <a:gd name="connsiteY66" fmla="*/ 3140067 h 4011645"/>
                <a:gd name="connsiteX67" fmla="*/ 1906438 w 2268748"/>
                <a:gd name="connsiteY67" fmla="*/ 3114188 h 4011645"/>
                <a:gd name="connsiteX68" fmla="*/ 1854680 w 2268748"/>
                <a:gd name="connsiteY68" fmla="*/ 3096935 h 4011645"/>
                <a:gd name="connsiteX69" fmla="*/ 1828800 w 2268748"/>
                <a:gd name="connsiteY69" fmla="*/ 3079682 h 4011645"/>
                <a:gd name="connsiteX70" fmla="*/ 1820174 w 2268748"/>
                <a:gd name="connsiteY70" fmla="*/ 3053803 h 4011645"/>
                <a:gd name="connsiteX71" fmla="*/ 1768416 w 2268748"/>
                <a:gd name="connsiteY71" fmla="*/ 3019297 h 4011645"/>
                <a:gd name="connsiteX72" fmla="*/ 1751163 w 2268748"/>
                <a:gd name="connsiteY72" fmla="*/ 2993418 h 4011645"/>
                <a:gd name="connsiteX73" fmla="*/ 1699404 w 2268748"/>
                <a:gd name="connsiteY73" fmla="*/ 2976165 h 4011645"/>
                <a:gd name="connsiteX74" fmla="*/ 1647646 w 2268748"/>
                <a:gd name="connsiteY74" fmla="*/ 2993418 h 4011645"/>
                <a:gd name="connsiteX75" fmla="*/ 1578634 w 2268748"/>
                <a:gd name="connsiteY75" fmla="*/ 2915780 h 4011645"/>
                <a:gd name="connsiteX76" fmla="*/ 1561382 w 2268748"/>
                <a:gd name="connsiteY76" fmla="*/ 2864022 h 4011645"/>
                <a:gd name="connsiteX77" fmla="*/ 1552755 w 2268748"/>
                <a:gd name="connsiteY77" fmla="*/ 2838143 h 4011645"/>
                <a:gd name="connsiteX78" fmla="*/ 1518249 w 2268748"/>
                <a:gd name="connsiteY78" fmla="*/ 2786384 h 4011645"/>
                <a:gd name="connsiteX79" fmla="*/ 1492370 w 2268748"/>
                <a:gd name="connsiteY79" fmla="*/ 2691494 h 4011645"/>
                <a:gd name="connsiteX80" fmla="*/ 1475117 w 2268748"/>
                <a:gd name="connsiteY80" fmla="*/ 2665614 h 4011645"/>
                <a:gd name="connsiteX81" fmla="*/ 1449238 w 2268748"/>
                <a:gd name="connsiteY81" fmla="*/ 2639735 h 4011645"/>
                <a:gd name="connsiteX82" fmla="*/ 1406106 w 2268748"/>
                <a:gd name="connsiteY82" fmla="*/ 2562097 h 4011645"/>
                <a:gd name="connsiteX83" fmla="*/ 1380227 w 2268748"/>
                <a:gd name="connsiteY83" fmla="*/ 2544844 h 4011645"/>
                <a:gd name="connsiteX84" fmla="*/ 1362974 w 2268748"/>
                <a:gd name="connsiteY84" fmla="*/ 2475833 h 4011645"/>
                <a:gd name="connsiteX85" fmla="*/ 1345721 w 2268748"/>
                <a:gd name="connsiteY85" fmla="*/ 2415448 h 4011645"/>
                <a:gd name="connsiteX86" fmla="*/ 1319842 w 2268748"/>
                <a:gd name="connsiteY86" fmla="*/ 2389569 h 4011645"/>
                <a:gd name="connsiteX87" fmla="*/ 1293963 w 2268748"/>
                <a:gd name="connsiteY87" fmla="*/ 2380943 h 4011645"/>
                <a:gd name="connsiteX88" fmla="*/ 1268083 w 2268748"/>
                <a:gd name="connsiteY88" fmla="*/ 2355063 h 4011645"/>
                <a:gd name="connsiteX89" fmla="*/ 1242204 w 2268748"/>
                <a:gd name="connsiteY89" fmla="*/ 2337811 h 4011645"/>
                <a:gd name="connsiteX90" fmla="*/ 1199072 w 2268748"/>
                <a:gd name="connsiteY90" fmla="*/ 2294678 h 4011645"/>
                <a:gd name="connsiteX91" fmla="*/ 1155940 w 2268748"/>
                <a:gd name="connsiteY91" fmla="*/ 2251546 h 4011645"/>
                <a:gd name="connsiteX92" fmla="*/ 1130061 w 2268748"/>
                <a:gd name="connsiteY92" fmla="*/ 2225667 h 4011645"/>
                <a:gd name="connsiteX93" fmla="*/ 1112808 w 2268748"/>
                <a:gd name="connsiteY93" fmla="*/ 2199788 h 4011645"/>
                <a:gd name="connsiteX94" fmla="*/ 1086929 w 2268748"/>
                <a:gd name="connsiteY94" fmla="*/ 2191161 h 4011645"/>
                <a:gd name="connsiteX95" fmla="*/ 1052423 w 2268748"/>
                <a:gd name="connsiteY95" fmla="*/ 2156656 h 4011645"/>
                <a:gd name="connsiteX96" fmla="*/ 1035170 w 2268748"/>
                <a:gd name="connsiteY96" fmla="*/ 2130777 h 4011645"/>
                <a:gd name="connsiteX97" fmla="*/ 1009291 w 2268748"/>
                <a:gd name="connsiteY97" fmla="*/ 2113524 h 4011645"/>
                <a:gd name="connsiteX98" fmla="*/ 974785 w 2268748"/>
                <a:gd name="connsiteY98" fmla="*/ 2053139 h 4011645"/>
                <a:gd name="connsiteX99" fmla="*/ 948906 w 2268748"/>
                <a:gd name="connsiteY99" fmla="*/ 2044512 h 4011645"/>
                <a:gd name="connsiteX100" fmla="*/ 888521 w 2268748"/>
                <a:gd name="connsiteY100" fmla="*/ 1966875 h 4011645"/>
                <a:gd name="connsiteX101" fmla="*/ 828136 w 2268748"/>
                <a:gd name="connsiteY101" fmla="*/ 1897863 h 4011645"/>
                <a:gd name="connsiteX102" fmla="*/ 793631 w 2268748"/>
                <a:gd name="connsiteY102" fmla="*/ 1846105 h 4011645"/>
                <a:gd name="connsiteX103" fmla="*/ 759125 w 2268748"/>
                <a:gd name="connsiteY103" fmla="*/ 1785720 h 4011645"/>
                <a:gd name="connsiteX104" fmla="*/ 733246 w 2268748"/>
                <a:gd name="connsiteY104" fmla="*/ 1768467 h 4011645"/>
                <a:gd name="connsiteX105" fmla="*/ 698740 w 2268748"/>
                <a:gd name="connsiteY105" fmla="*/ 1690829 h 4011645"/>
                <a:gd name="connsiteX106" fmla="*/ 672861 w 2268748"/>
                <a:gd name="connsiteY106" fmla="*/ 1673577 h 4011645"/>
                <a:gd name="connsiteX107" fmla="*/ 629729 w 2268748"/>
                <a:gd name="connsiteY107" fmla="*/ 1639071 h 4011645"/>
                <a:gd name="connsiteX108" fmla="*/ 603849 w 2268748"/>
                <a:gd name="connsiteY108" fmla="*/ 1613192 h 4011645"/>
                <a:gd name="connsiteX109" fmla="*/ 577970 w 2268748"/>
                <a:gd name="connsiteY109" fmla="*/ 1595939 h 4011645"/>
                <a:gd name="connsiteX110" fmla="*/ 560717 w 2268748"/>
                <a:gd name="connsiteY110" fmla="*/ 1570060 h 4011645"/>
                <a:gd name="connsiteX111" fmla="*/ 508959 w 2268748"/>
                <a:gd name="connsiteY111" fmla="*/ 1552807 h 4011645"/>
                <a:gd name="connsiteX112" fmla="*/ 483080 w 2268748"/>
                <a:gd name="connsiteY112" fmla="*/ 1544180 h 4011645"/>
                <a:gd name="connsiteX113" fmla="*/ 431321 w 2268748"/>
                <a:gd name="connsiteY113" fmla="*/ 1509675 h 4011645"/>
                <a:gd name="connsiteX114" fmla="*/ 405442 w 2268748"/>
                <a:gd name="connsiteY114" fmla="*/ 1501048 h 4011645"/>
                <a:gd name="connsiteX115" fmla="*/ 353683 w 2268748"/>
                <a:gd name="connsiteY115" fmla="*/ 1475169 h 4011645"/>
                <a:gd name="connsiteX116" fmla="*/ 276046 w 2268748"/>
                <a:gd name="connsiteY116" fmla="*/ 1440663 h 4011645"/>
                <a:gd name="connsiteX117" fmla="*/ 250166 w 2268748"/>
                <a:gd name="connsiteY117" fmla="*/ 1432037 h 4011645"/>
                <a:gd name="connsiteX118" fmla="*/ 207034 w 2268748"/>
                <a:gd name="connsiteY118" fmla="*/ 1388905 h 4011645"/>
                <a:gd name="connsiteX119" fmla="*/ 181155 w 2268748"/>
                <a:gd name="connsiteY119" fmla="*/ 1337146 h 4011645"/>
                <a:gd name="connsiteX120" fmla="*/ 207034 w 2268748"/>
                <a:gd name="connsiteY120" fmla="*/ 1130112 h 4011645"/>
                <a:gd name="connsiteX121" fmla="*/ 232914 w 2268748"/>
                <a:gd name="connsiteY121" fmla="*/ 1112860 h 4011645"/>
                <a:gd name="connsiteX122" fmla="*/ 267419 w 2268748"/>
                <a:gd name="connsiteY122" fmla="*/ 1069727 h 4011645"/>
                <a:gd name="connsiteX123" fmla="*/ 327804 w 2268748"/>
                <a:gd name="connsiteY123" fmla="*/ 1009343 h 4011645"/>
                <a:gd name="connsiteX124" fmla="*/ 362310 w 2268748"/>
                <a:gd name="connsiteY124" fmla="*/ 957584 h 4011645"/>
                <a:gd name="connsiteX125" fmla="*/ 379563 w 2268748"/>
                <a:gd name="connsiteY125" fmla="*/ 931705 h 4011645"/>
                <a:gd name="connsiteX126" fmla="*/ 405442 w 2268748"/>
                <a:gd name="connsiteY126" fmla="*/ 879946 h 4011645"/>
                <a:gd name="connsiteX127" fmla="*/ 431321 w 2268748"/>
                <a:gd name="connsiteY127" fmla="*/ 802309 h 4011645"/>
                <a:gd name="connsiteX128" fmla="*/ 439948 w 2268748"/>
                <a:gd name="connsiteY128" fmla="*/ 776429 h 4011645"/>
                <a:gd name="connsiteX129" fmla="*/ 465827 w 2268748"/>
                <a:gd name="connsiteY129" fmla="*/ 759177 h 4011645"/>
                <a:gd name="connsiteX130" fmla="*/ 491706 w 2268748"/>
                <a:gd name="connsiteY130" fmla="*/ 707418 h 4011645"/>
                <a:gd name="connsiteX131" fmla="*/ 508959 w 2268748"/>
                <a:gd name="connsiteY131" fmla="*/ 655660 h 4011645"/>
                <a:gd name="connsiteX132" fmla="*/ 543465 w 2268748"/>
                <a:gd name="connsiteY132" fmla="*/ 603901 h 4011645"/>
                <a:gd name="connsiteX133" fmla="*/ 552091 w 2268748"/>
                <a:gd name="connsiteY133" fmla="*/ 526263 h 4011645"/>
                <a:gd name="connsiteX134" fmla="*/ 569344 w 2268748"/>
                <a:gd name="connsiteY134" fmla="*/ 474505 h 4011645"/>
                <a:gd name="connsiteX135" fmla="*/ 586597 w 2268748"/>
                <a:gd name="connsiteY135" fmla="*/ 422746 h 4011645"/>
                <a:gd name="connsiteX136" fmla="*/ 621102 w 2268748"/>
                <a:gd name="connsiteY136" fmla="*/ 370988 h 4011645"/>
                <a:gd name="connsiteX137" fmla="*/ 629729 w 2268748"/>
                <a:gd name="connsiteY137" fmla="*/ 345109 h 4011645"/>
                <a:gd name="connsiteX138" fmla="*/ 612476 w 2268748"/>
                <a:gd name="connsiteY138" fmla="*/ 103569 h 4011645"/>
                <a:gd name="connsiteX139" fmla="*/ 595223 w 2268748"/>
                <a:gd name="connsiteY139" fmla="*/ 51811 h 4011645"/>
                <a:gd name="connsiteX140" fmla="*/ 560717 w 2268748"/>
                <a:gd name="connsiteY140" fmla="*/ 52 h 4011645"/>
                <a:gd name="connsiteX141" fmla="*/ 336431 w 2268748"/>
                <a:gd name="connsiteY141" fmla="*/ 43184 h 4011645"/>
                <a:gd name="connsiteX142" fmla="*/ 293299 w 2268748"/>
                <a:gd name="connsiteY142" fmla="*/ 94943 h 4011645"/>
                <a:gd name="connsiteX143" fmla="*/ 241540 w 2268748"/>
                <a:gd name="connsiteY143" fmla="*/ 112195 h 4011645"/>
                <a:gd name="connsiteX144" fmla="*/ 146649 w 2268748"/>
                <a:gd name="connsiteY144" fmla="*/ 129448 h 4011645"/>
                <a:gd name="connsiteX145" fmla="*/ 69012 w 2268748"/>
                <a:gd name="connsiteY145" fmla="*/ 155327 h 4011645"/>
                <a:gd name="connsiteX146" fmla="*/ 17253 w 2268748"/>
                <a:gd name="connsiteY146" fmla="*/ 172580 h 4011645"/>
                <a:gd name="connsiteX147" fmla="*/ 0 w 2268748"/>
                <a:gd name="connsiteY147" fmla="*/ 155327 h 4011645"/>
                <a:gd name="connsiteX0" fmla="*/ 0 w 2268748"/>
                <a:gd name="connsiteY0" fmla="*/ 156142 h 4012460"/>
                <a:gd name="connsiteX1" fmla="*/ 0 w 2268748"/>
                <a:gd name="connsiteY1" fmla="*/ 156142 h 4012460"/>
                <a:gd name="connsiteX2" fmla="*/ 8627 w 2268748"/>
                <a:gd name="connsiteY2" fmla="*/ 276912 h 4012460"/>
                <a:gd name="connsiteX3" fmla="*/ 17253 w 2268748"/>
                <a:gd name="connsiteY3" fmla="*/ 311418 h 4012460"/>
                <a:gd name="connsiteX4" fmla="*/ 34506 w 2268748"/>
                <a:gd name="connsiteY4" fmla="*/ 458067 h 4012460"/>
                <a:gd name="connsiteX5" fmla="*/ 43133 w 2268748"/>
                <a:gd name="connsiteY5" fmla="*/ 1234444 h 4012460"/>
                <a:gd name="connsiteX6" fmla="*/ 51759 w 2268748"/>
                <a:gd name="connsiteY6" fmla="*/ 1596754 h 4012460"/>
                <a:gd name="connsiteX7" fmla="*/ 69012 w 2268748"/>
                <a:gd name="connsiteY7" fmla="*/ 1743403 h 4012460"/>
                <a:gd name="connsiteX8" fmla="*/ 77638 w 2268748"/>
                <a:gd name="connsiteY8" fmla="*/ 1890052 h 4012460"/>
                <a:gd name="connsiteX9" fmla="*/ 94891 w 2268748"/>
                <a:gd name="connsiteY9" fmla="*/ 1993569 h 4012460"/>
                <a:gd name="connsiteX10" fmla="*/ 112144 w 2268748"/>
                <a:gd name="connsiteY10" fmla="*/ 2045327 h 4012460"/>
                <a:gd name="connsiteX11" fmla="*/ 112144 w 2268748"/>
                <a:gd name="connsiteY11" fmla="*/ 2157471 h 4012460"/>
                <a:gd name="connsiteX12" fmla="*/ 120770 w 2268748"/>
                <a:gd name="connsiteY12" fmla="*/ 2243735 h 4012460"/>
                <a:gd name="connsiteX13" fmla="*/ 138023 w 2268748"/>
                <a:gd name="connsiteY13" fmla="*/ 2295493 h 4012460"/>
                <a:gd name="connsiteX14" fmla="*/ 146649 w 2268748"/>
                <a:gd name="connsiteY14" fmla="*/ 2519780 h 4012460"/>
                <a:gd name="connsiteX15" fmla="*/ 129397 w 2268748"/>
                <a:gd name="connsiteY15" fmla="*/ 2692309 h 4012460"/>
                <a:gd name="connsiteX16" fmla="*/ 129397 w 2268748"/>
                <a:gd name="connsiteY16" fmla="*/ 3140882 h 4012460"/>
                <a:gd name="connsiteX17" fmla="*/ 181155 w 2268748"/>
                <a:gd name="connsiteY17" fmla="*/ 3296158 h 4012460"/>
                <a:gd name="connsiteX18" fmla="*/ 198408 w 2268748"/>
                <a:gd name="connsiteY18" fmla="*/ 3347916 h 4012460"/>
                <a:gd name="connsiteX19" fmla="*/ 207034 w 2268748"/>
                <a:gd name="connsiteY19" fmla="*/ 3373795 h 4012460"/>
                <a:gd name="connsiteX20" fmla="*/ 224287 w 2268748"/>
                <a:gd name="connsiteY20" fmla="*/ 3598082 h 4012460"/>
                <a:gd name="connsiteX21" fmla="*/ 232914 w 2268748"/>
                <a:gd name="connsiteY21" fmla="*/ 3710226 h 4012460"/>
                <a:gd name="connsiteX22" fmla="*/ 241540 w 2268748"/>
                <a:gd name="connsiteY22" fmla="*/ 3856875 h 4012460"/>
                <a:gd name="connsiteX23" fmla="*/ 207034 w 2268748"/>
                <a:gd name="connsiteY23" fmla="*/ 3977644 h 4012460"/>
                <a:gd name="connsiteX24" fmla="*/ 181155 w 2268748"/>
                <a:gd name="connsiteY24" fmla="*/ 3994897 h 4012460"/>
                <a:gd name="connsiteX25" fmla="*/ 207034 w 2268748"/>
                <a:gd name="connsiteY25" fmla="*/ 4012150 h 4012460"/>
                <a:gd name="connsiteX26" fmla="*/ 276046 w 2268748"/>
                <a:gd name="connsiteY26" fmla="*/ 4003524 h 4012460"/>
                <a:gd name="connsiteX27" fmla="*/ 465827 w 2268748"/>
                <a:gd name="connsiteY27" fmla="*/ 3994897 h 4012460"/>
                <a:gd name="connsiteX28" fmla="*/ 552091 w 2268748"/>
                <a:gd name="connsiteY28" fmla="*/ 3986271 h 4012460"/>
                <a:gd name="connsiteX29" fmla="*/ 586597 w 2268748"/>
                <a:gd name="connsiteY29" fmla="*/ 3969018 h 4012460"/>
                <a:gd name="connsiteX30" fmla="*/ 646982 w 2268748"/>
                <a:gd name="connsiteY30" fmla="*/ 3960392 h 4012460"/>
                <a:gd name="connsiteX31" fmla="*/ 690114 w 2268748"/>
                <a:gd name="connsiteY31" fmla="*/ 3951765 h 4012460"/>
                <a:gd name="connsiteX32" fmla="*/ 905774 w 2268748"/>
                <a:gd name="connsiteY32" fmla="*/ 3943139 h 4012460"/>
                <a:gd name="connsiteX33" fmla="*/ 940280 w 2268748"/>
                <a:gd name="connsiteY33" fmla="*/ 3934512 h 4012460"/>
                <a:gd name="connsiteX34" fmla="*/ 1000665 w 2268748"/>
                <a:gd name="connsiteY34" fmla="*/ 3917259 h 4012460"/>
                <a:gd name="connsiteX35" fmla="*/ 1026544 w 2268748"/>
                <a:gd name="connsiteY35" fmla="*/ 3900007 h 4012460"/>
                <a:gd name="connsiteX36" fmla="*/ 1147314 w 2268748"/>
                <a:gd name="connsiteY36" fmla="*/ 3874127 h 4012460"/>
                <a:gd name="connsiteX37" fmla="*/ 1268083 w 2268748"/>
                <a:gd name="connsiteY37" fmla="*/ 3813742 h 4012460"/>
                <a:gd name="connsiteX38" fmla="*/ 1328468 w 2268748"/>
                <a:gd name="connsiteY38" fmla="*/ 3779237 h 4012460"/>
                <a:gd name="connsiteX39" fmla="*/ 1362974 w 2268748"/>
                <a:gd name="connsiteY39" fmla="*/ 3770610 h 4012460"/>
                <a:gd name="connsiteX40" fmla="*/ 1388853 w 2268748"/>
                <a:gd name="connsiteY40" fmla="*/ 3761984 h 4012460"/>
                <a:gd name="connsiteX41" fmla="*/ 1518249 w 2268748"/>
                <a:gd name="connsiteY41" fmla="*/ 3744731 h 4012460"/>
                <a:gd name="connsiteX42" fmla="*/ 1570008 w 2268748"/>
                <a:gd name="connsiteY42" fmla="*/ 3736105 h 4012460"/>
                <a:gd name="connsiteX43" fmla="*/ 1647646 w 2268748"/>
                <a:gd name="connsiteY43" fmla="*/ 3718852 h 4012460"/>
                <a:gd name="connsiteX44" fmla="*/ 1716657 w 2268748"/>
                <a:gd name="connsiteY44" fmla="*/ 3701599 h 4012460"/>
                <a:gd name="connsiteX45" fmla="*/ 1751163 w 2268748"/>
                <a:gd name="connsiteY45" fmla="*/ 3692973 h 4012460"/>
                <a:gd name="connsiteX46" fmla="*/ 1802921 w 2268748"/>
                <a:gd name="connsiteY46" fmla="*/ 3684346 h 4012460"/>
                <a:gd name="connsiteX47" fmla="*/ 1854680 w 2268748"/>
                <a:gd name="connsiteY47" fmla="*/ 3667093 h 4012460"/>
                <a:gd name="connsiteX48" fmla="*/ 1880559 w 2268748"/>
                <a:gd name="connsiteY48" fmla="*/ 3658467 h 4012460"/>
                <a:gd name="connsiteX49" fmla="*/ 1932317 w 2268748"/>
                <a:gd name="connsiteY49" fmla="*/ 3649841 h 4012460"/>
                <a:gd name="connsiteX50" fmla="*/ 1958197 w 2268748"/>
                <a:gd name="connsiteY50" fmla="*/ 3641214 h 4012460"/>
                <a:gd name="connsiteX51" fmla="*/ 2018582 w 2268748"/>
                <a:gd name="connsiteY51" fmla="*/ 3623961 h 4012460"/>
                <a:gd name="connsiteX52" fmla="*/ 2044461 w 2268748"/>
                <a:gd name="connsiteY52" fmla="*/ 3606709 h 4012460"/>
                <a:gd name="connsiteX53" fmla="*/ 2139351 w 2268748"/>
                <a:gd name="connsiteY53" fmla="*/ 3580829 h 4012460"/>
                <a:gd name="connsiteX54" fmla="*/ 2191110 w 2268748"/>
                <a:gd name="connsiteY54" fmla="*/ 3554950 h 4012460"/>
                <a:gd name="connsiteX55" fmla="*/ 2216989 w 2268748"/>
                <a:gd name="connsiteY55" fmla="*/ 3537697 h 4012460"/>
                <a:gd name="connsiteX56" fmla="*/ 2268748 w 2268748"/>
                <a:gd name="connsiteY56" fmla="*/ 3520444 h 4012460"/>
                <a:gd name="connsiteX57" fmla="*/ 2260121 w 2268748"/>
                <a:gd name="connsiteY57" fmla="*/ 3494565 h 4012460"/>
                <a:gd name="connsiteX58" fmla="*/ 2242868 w 2268748"/>
                <a:gd name="connsiteY58" fmla="*/ 3468686 h 4012460"/>
                <a:gd name="connsiteX59" fmla="*/ 2199736 w 2268748"/>
                <a:gd name="connsiteY59" fmla="*/ 3399675 h 4012460"/>
                <a:gd name="connsiteX60" fmla="*/ 2182483 w 2268748"/>
                <a:gd name="connsiteY60" fmla="*/ 3373795 h 4012460"/>
                <a:gd name="connsiteX61" fmla="*/ 2130725 w 2268748"/>
                <a:gd name="connsiteY61" fmla="*/ 3330663 h 4012460"/>
                <a:gd name="connsiteX62" fmla="*/ 2061714 w 2268748"/>
                <a:gd name="connsiteY62" fmla="*/ 3253026 h 4012460"/>
                <a:gd name="connsiteX63" fmla="*/ 2009955 w 2268748"/>
                <a:gd name="connsiteY63" fmla="*/ 3218520 h 4012460"/>
                <a:gd name="connsiteX64" fmla="*/ 1992702 w 2268748"/>
                <a:gd name="connsiteY64" fmla="*/ 3192641 h 4012460"/>
                <a:gd name="connsiteX65" fmla="*/ 1966823 w 2268748"/>
                <a:gd name="connsiteY65" fmla="*/ 3175388 h 4012460"/>
                <a:gd name="connsiteX66" fmla="*/ 1932317 w 2268748"/>
                <a:gd name="connsiteY66" fmla="*/ 3140882 h 4012460"/>
                <a:gd name="connsiteX67" fmla="*/ 1906438 w 2268748"/>
                <a:gd name="connsiteY67" fmla="*/ 3115003 h 4012460"/>
                <a:gd name="connsiteX68" fmla="*/ 1854680 w 2268748"/>
                <a:gd name="connsiteY68" fmla="*/ 3097750 h 4012460"/>
                <a:gd name="connsiteX69" fmla="*/ 1828800 w 2268748"/>
                <a:gd name="connsiteY69" fmla="*/ 3080497 h 4012460"/>
                <a:gd name="connsiteX70" fmla="*/ 1820174 w 2268748"/>
                <a:gd name="connsiteY70" fmla="*/ 3054618 h 4012460"/>
                <a:gd name="connsiteX71" fmla="*/ 1768416 w 2268748"/>
                <a:gd name="connsiteY71" fmla="*/ 3020112 h 4012460"/>
                <a:gd name="connsiteX72" fmla="*/ 1751163 w 2268748"/>
                <a:gd name="connsiteY72" fmla="*/ 2994233 h 4012460"/>
                <a:gd name="connsiteX73" fmla="*/ 1699404 w 2268748"/>
                <a:gd name="connsiteY73" fmla="*/ 2976980 h 4012460"/>
                <a:gd name="connsiteX74" fmla="*/ 1647646 w 2268748"/>
                <a:gd name="connsiteY74" fmla="*/ 2994233 h 4012460"/>
                <a:gd name="connsiteX75" fmla="*/ 1578634 w 2268748"/>
                <a:gd name="connsiteY75" fmla="*/ 2916595 h 4012460"/>
                <a:gd name="connsiteX76" fmla="*/ 1561382 w 2268748"/>
                <a:gd name="connsiteY76" fmla="*/ 2864837 h 4012460"/>
                <a:gd name="connsiteX77" fmla="*/ 1552755 w 2268748"/>
                <a:gd name="connsiteY77" fmla="*/ 2838958 h 4012460"/>
                <a:gd name="connsiteX78" fmla="*/ 1518249 w 2268748"/>
                <a:gd name="connsiteY78" fmla="*/ 2787199 h 4012460"/>
                <a:gd name="connsiteX79" fmla="*/ 1492370 w 2268748"/>
                <a:gd name="connsiteY79" fmla="*/ 2692309 h 4012460"/>
                <a:gd name="connsiteX80" fmla="*/ 1475117 w 2268748"/>
                <a:gd name="connsiteY80" fmla="*/ 2666429 h 4012460"/>
                <a:gd name="connsiteX81" fmla="*/ 1449238 w 2268748"/>
                <a:gd name="connsiteY81" fmla="*/ 2640550 h 4012460"/>
                <a:gd name="connsiteX82" fmla="*/ 1406106 w 2268748"/>
                <a:gd name="connsiteY82" fmla="*/ 2562912 h 4012460"/>
                <a:gd name="connsiteX83" fmla="*/ 1380227 w 2268748"/>
                <a:gd name="connsiteY83" fmla="*/ 2545659 h 4012460"/>
                <a:gd name="connsiteX84" fmla="*/ 1362974 w 2268748"/>
                <a:gd name="connsiteY84" fmla="*/ 2476648 h 4012460"/>
                <a:gd name="connsiteX85" fmla="*/ 1345721 w 2268748"/>
                <a:gd name="connsiteY85" fmla="*/ 2416263 h 4012460"/>
                <a:gd name="connsiteX86" fmla="*/ 1319842 w 2268748"/>
                <a:gd name="connsiteY86" fmla="*/ 2390384 h 4012460"/>
                <a:gd name="connsiteX87" fmla="*/ 1293963 w 2268748"/>
                <a:gd name="connsiteY87" fmla="*/ 2381758 h 4012460"/>
                <a:gd name="connsiteX88" fmla="*/ 1268083 w 2268748"/>
                <a:gd name="connsiteY88" fmla="*/ 2355878 h 4012460"/>
                <a:gd name="connsiteX89" fmla="*/ 1242204 w 2268748"/>
                <a:gd name="connsiteY89" fmla="*/ 2338626 h 4012460"/>
                <a:gd name="connsiteX90" fmla="*/ 1199072 w 2268748"/>
                <a:gd name="connsiteY90" fmla="*/ 2295493 h 4012460"/>
                <a:gd name="connsiteX91" fmla="*/ 1155940 w 2268748"/>
                <a:gd name="connsiteY91" fmla="*/ 2252361 h 4012460"/>
                <a:gd name="connsiteX92" fmla="*/ 1130061 w 2268748"/>
                <a:gd name="connsiteY92" fmla="*/ 2226482 h 4012460"/>
                <a:gd name="connsiteX93" fmla="*/ 1112808 w 2268748"/>
                <a:gd name="connsiteY93" fmla="*/ 2200603 h 4012460"/>
                <a:gd name="connsiteX94" fmla="*/ 1086929 w 2268748"/>
                <a:gd name="connsiteY94" fmla="*/ 2191976 h 4012460"/>
                <a:gd name="connsiteX95" fmla="*/ 1052423 w 2268748"/>
                <a:gd name="connsiteY95" fmla="*/ 2157471 h 4012460"/>
                <a:gd name="connsiteX96" fmla="*/ 1035170 w 2268748"/>
                <a:gd name="connsiteY96" fmla="*/ 2131592 h 4012460"/>
                <a:gd name="connsiteX97" fmla="*/ 1009291 w 2268748"/>
                <a:gd name="connsiteY97" fmla="*/ 2114339 h 4012460"/>
                <a:gd name="connsiteX98" fmla="*/ 974785 w 2268748"/>
                <a:gd name="connsiteY98" fmla="*/ 2053954 h 4012460"/>
                <a:gd name="connsiteX99" fmla="*/ 948906 w 2268748"/>
                <a:gd name="connsiteY99" fmla="*/ 2045327 h 4012460"/>
                <a:gd name="connsiteX100" fmla="*/ 888521 w 2268748"/>
                <a:gd name="connsiteY100" fmla="*/ 1967690 h 4012460"/>
                <a:gd name="connsiteX101" fmla="*/ 828136 w 2268748"/>
                <a:gd name="connsiteY101" fmla="*/ 1898678 h 4012460"/>
                <a:gd name="connsiteX102" fmla="*/ 793631 w 2268748"/>
                <a:gd name="connsiteY102" fmla="*/ 1846920 h 4012460"/>
                <a:gd name="connsiteX103" fmla="*/ 759125 w 2268748"/>
                <a:gd name="connsiteY103" fmla="*/ 1786535 h 4012460"/>
                <a:gd name="connsiteX104" fmla="*/ 733246 w 2268748"/>
                <a:gd name="connsiteY104" fmla="*/ 1769282 h 4012460"/>
                <a:gd name="connsiteX105" fmla="*/ 698740 w 2268748"/>
                <a:gd name="connsiteY105" fmla="*/ 1691644 h 4012460"/>
                <a:gd name="connsiteX106" fmla="*/ 672861 w 2268748"/>
                <a:gd name="connsiteY106" fmla="*/ 1674392 h 4012460"/>
                <a:gd name="connsiteX107" fmla="*/ 629729 w 2268748"/>
                <a:gd name="connsiteY107" fmla="*/ 1639886 h 4012460"/>
                <a:gd name="connsiteX108" fmla="*/ 603849 w 2268748"/>
                <a:gd name="connsiteY108" fmla="*/ 1614007 h 4012460"/>
                <a:gd name="connsiteX109" fmla="*/ 577970 w 2268748"/>
                <a:gd name="connsiteY109" fmla="*/ 1596754 h 4012460"/>
                <a:gd name="connsiteX110" fmla="*/ 560717 w 2268748"/>
                <a:gd name="connsiteY110" fmla="*/ 1570875 h 4012460"/>
                <a:gd name="connsiteX111" fmla="*/ 508959 w 2268748"/>
                <a:gd name="connsiteY111" fmla="*/ 1553622 h 4012460"/>
                <a:gd name="connsiteX112" fmla="*/ 483080 w 2268748"/>
                <a:gd name="connsiteY112" fmla="*/ 1544995 h 4012460"/>
                <a:gd name="connsiteX113" fmla="*/ 431321 w 2268748"/>
                <a:gd name="connsiteY113" fmla="*/ 1510490 h 4012460"/>
                <a:gd name="connsiteX114" fmla="*/ 405442 w 2268748"/>
                <a:gd name="connsiteY114" fmla="*/ 1501863 h 4012460"/>
                <a:gd name="connsiteX115" fmla="*/ 353683 w 2268748"/>
                <a:gd name="connsiteY115" fmla="*/ 1475984 h 4012460"/>
                <a:gd name="connsiteX116" fmla="*/ 276046 w 2268748"/>
                <a:gd name="connsiteY116" fmla="*/ 1441478 h 4012460"/>
                <a:gd name="connsiteX117" fmla="*/ 250166 w 2268748"/>
                <a:gd name="connsiteY117" fmla="*/ 1432852 h 4012460"/>
                <a:gd name="connsiteX118" fmla="*/ 207034 w 2268748"/>
                <a:gd name="connsiteY118" fmla="*/ 1389720 h 4012460"/>
                <a:gd name="connsiteX119" fmla="*/ 181155 w 2268748"/>
                <a:gd name="connsiteY119" fmla="*/ 1337961 h 4012460"/>
                <a:gd name="connsiteX120" fmla="*/ 207034 w 2268748"/>
                <a:gd name="connsiteY120" fmla="*/ 1130927 h 4012460"/>
                <a:gd name="connsiteX121" fmla="*/ 232914 w 2268748"/>
                <a:gd name="connsiteY121" fmla="*/ 1113675 h 4012460"/>
                <a:gd name="connsiteX122" fmla="*/ 267419 w 2268748"/>
                <a:gd name="connsiteY122" fmla="*/ 1070542 h 4012460"/>
                <a:gd name="connsiteX123" fmla="*/ 327804 w 2268748"/>
                <a:gd name="connsiteY123" fmla="*/ 1010158 h 4012460"/>
                <a:gd name="connsiteX124" fmla="*/ 362310 w 2268748"/>
                <a:gd name="connsiteY124" fmla="*/ 958399 h 4012460"/>
                <a:gd name="connsiteX125" fmla="*/ 379563 w 2268748"/>
                <a:gd name="connsiteY125" fmla="*/ 932520 h 4012460"/>
                <a:gd name="connsiteX126" fmla="*/ 405442 w 2268748"/>
                <a:gd name="connsiteY126" fmla="*/ 880761 h 4012460"/>
                <a:gd name="connsiteX127" fmla="*/ 431321 w 2268748"/>
                <a:gd name="connsiteY127" fmla="*/ 803124 h 4012460"/>
                <a:gd name="connsiteX128" fmla="*/ 439948 w 2268748"/>
                <a:gd name="connsiteY128" fmla="*/ 777244 h 4012460"/>
                <a:gd name="connsiteX129" fmla="*/ 465827 w 2268748"/>
                <a:gd name="connsiteY129" fmla="*/ 759992 h 4012460"/>
                <a:gd name="connsiteX130" fmla="*/ 491706 w 2268748"/>
                <a:gd name="connsiteY130" fmla="*/ 708233 h 4012460"/>
                <a:gd name="connsiteX131" fmla="*/ 508959 w 2268748"/>
                <a:gd name="connsiteY131" fmla="*/ 656475 h 4012460"/>
                <a:gd name="connsiteX132" fmla="*/ 543465 w 2268748"/>
                <a:gd name="connsiteY132" fmla="*/ 604716 h 4012460"/>
                <a:gd name="connsiteX133" fmla="*/ 552091 w 2268748"/>
                <a:gd name="connsiteY133" fmla="*/ 527078 h 4012460"/>
                <a:gd name="connsiteX134" fmla="*/ 569344 w 2268748"/>
                <a:gd name="connsiteY134" fmla="*/ 475320 h 4012460"/>
                <a:gd name="connsiteX135" fmla="*/ 586597 w 2268748"/>
                <a:gd name="connsiteY135" fmla="*/ 423561 h 4012460"/>
                <a:gd name="connsiteX136" fmla="*/ 621102 w 2268748"/>
                <a:gd name="connsiteY136" fmla="*/ 371803 h 4012460"/>
                <a:gd name="connsiteX137" fmla="*/ 629729 w 2268748"/>
                <a:gd name="connsiteY137" fmla="*/ 345924 h 4012460"/>
                <a:gd name="connsiteX138" fmla="*/ 612476 w 2268748"/>
                <a:gd name="connsiteY138" fmla="*/ 104384 h 4012460"/>
                <a:gd name="connsiteX139" fmla="*/ 595223 w 2268748"/>
                <a:gd name="connsiteY139" fmla="*/ 52626 h 4012460"/>
                <a:gd name="connsiteX140" fmla="*/ 560717 w 2268748"/>
                <a:gd name="connsiteY140" fmla="*/ 867 h 4012460"/>
                <a:gd name="connsiteX141" fmla="*/ 293299 w 2268748"/>
                <a:gd name="connsiteY141" fmla="*/ 95758 h 4012460"/>
                <a:gd name="connsiteX142" fmla="*/ 241540 w 2268748"/>
                <a:gd name="connsiteY142" fmla="*/ 113010 h 4012460"/>
                <a:gd name="connsiteX143" fmla="*/ 146649 w 2268748"/>
                <a:gd name="connsiteY143" fmla="*/ 130263 h 4012460"/>
                <a:gd name="connsiteX144" fmla="*/ 69012 w 2268748"/>
                <a:gd name="connsiteY144" fmla="*/ 156142 h 4012460"/>
                <a:gd name="connsiteX145" fmla="*/ 17253 w 2268748"/>
                <a:gd name="connsiteY145" fmla="*/ 173395 h 4012460"/>
                <a:gd name="connsiteX146" fmla="*/ 0 w 2268748"/>
                <a:gd name="connsiteY146" fmla="*/ 156142 h 4012460"/>
                <a:gd name="connsiteX0" fmla="*/ 0 w 2268748"/>
                <a:gd name="connsiteY0" fmla="*/ 156142 h 4012460"/>
                <a:gd name="connsiteX1" fmla="*/ 0 w 2268748"/>
                <a:gd name="connsiteY1" fmla="*/ 156142 h 4012460"/>
                <a:gd name="connsiteX2" fmla="*/ 8627 w 2268748"/>
                <a:gd name="connsiteY2" fmla="*/ 276912 h 4012460"/>
                <a:gd name="connsiteX3" fmla="*/ 17253 w 2268748"/>
                <a:gd name="connsiteY3" fmla="*/ 311418 h 4012460"/>
                <a:gd name="connsiteX4" fmla="*/ 34506 w 2268748"/>
                <a:gd name="connsiteY4" fmla="*/ 458067 h 4012460"/>
                <a:gd name="connsiteX5" fmla="*/ 43133 w 2268748"/>
                <a:gd name="connsiteY5" fmla="*/ 1234444 h 4012460"/>
                <a:gd name="connsiteX6" fmla="*/ 51759 w 2268748"/>
                <a:gd name="connsiteY6" fmla="*/ 1596754 h 4012460"/>
                <a:gd name="connsiteX7" fmla="*/ 69012 w 2268748"/>
                <a:gd name="connsiteY7" fmla="*/ 1743403 h 4012460"/>
                <a:gd name="connsiteX8" fmla="*/ 77638 w 2268748"/>
                <a:gd name="connsiteY8" fmla="*/ 1890052 h 4012460"/>
                <a:gd name="connsiteX9" fmla="*/ 94891 w 2268748"/>
                <a:gd name="connsiteY9" fmla="*/ 1993569 h 4012460"/>
                <a:gd name="connsiteX10" fmla="*/ 112144 w 2268748"/>
                <a:gd name="connsiteY10" fmla="*/ 2045327 h 4012460"/>
                <a:gd name="connsiteX11" fmla="*/ 112144 w 2268748"/>
                <a:gd name="connsiteY11" fmla="*/ 2157471 h 4012460"/>
                <a:gd name="connsiteX12" fmla="*/ 120770 w 2268748"/>
                <a:gd name="connsiteY12" fmla="*/ 2243735 h 4012460"/>
                <a:gd name="connsiteX13" fmla="*/ 138023 w 2268748"/>
                <a:gd name="connsiteY13" fmla="*/ 2295493 h 4012460"/>
                <a:gd name="connsiteX14" fmla="*/ 146649 w 2268748"/>
                <a:gd name="connsiteY14" fmla="*/ 2519780 h 4012460"/>
                <a:gd name="connsiteX15" fmla="*/ 129397 w 2268748"/>
                <a:gd name="connsiteY15" fmla="*/ 2692309 h 4012460"/>
                <a:gd name="connsiteX16" fmla="*/ 129397 w 2268748"/>
                <a:gd name="connsiteY16" fmla="*/ 3140882 h 4012460"/>
                <a:gd name="connsiteX17" fmla="*/ 181155 w 2268748"/>
                <a:gd name="connsiteY17" fmla="*/ 3296158 h 4012460"/>
                <a:gd name="connsiteX18" fmla="*/ 198408 w 2268748"/>
                <a:gd name="connsiteY18" fmla="*/ 3347916 h 4012460"/>
                <a:gd name="connsiteX19" fmla="*/ 207034 w 2268748"/>
                <a:gd name="connsiteY19" fmla="*/ 3373795 h 4012460"/>
                <a:gd name="connsiteX20" fmla="*/ 224287 w 2268748"/>
                <a:gd name="connsiteY20" fmla="*/ 3598082 h 4012460"/>
                <a:gd name="connsiteX21" fmla="*/ 232914 w 2268748"/>
                <a:gd name="connsiteY21" fmla="*/ 3710226 h 4012460"/>
                <a:gd name="connsiteX22" fmla="*/ 241540 w 2268748"/>
                <a:gd name="connsiteY22" fmla="*/ 3856875 h 4012460"/>
                <a:gd name="connsiteX23" fmla="*/ 207034 w 2268748"/>
                <a:gd name="connsiteY23" fmla="*/ 3977644 h 4012460"/>
                <a:gd name="connsiteX24" fmla="*/ 181155 w 2268748"/>
                <a:gd name="connsiteY24" fmla="*/ 3994897 h 4012460"/>
                <a:gd name="connsiteX25" fmla="*/ 207034 w 2268748"/>
                <a:gd name="connsiteY25" fmla="*/ 4012150 h 4012460"/>
                <a:gd name="connsiteX26" fmla="*/ 276046 w 2268748"/>
                <a:gd name="connsiteY26" fmla="*/ 4003524 h 4012460"/>
                <a:gd name="connsiteX27" fmla="*/ 465827 w 2268748"/>
                <a:gd name="connsiteY27" fmla="*/ 3994897 h 4012460"/>
                <a:gd name="connsiteX28" fmla="*/ 552091 w 2268748"/>
                <a:gd name="connsiteY28" fmla="*/ 3986271 h 4012460"/>
                <a:gd name="connsiteX29" fmla="*/ 586597 w 2268748"/>
                <a:gd name="connsiteY29" fmla="*/ 3969018 h 4012460"/>
                <a:gd name="connsiteX30" fmla="*/ 646982 w 2268748"/>
                <a:gd name="connsiteY30" fmla="*/ 3960392 h 4012460"/>
                <a:gd name="connsiteX31" fmla="*/ 690114 w 2268748"/>
                <a:gd name="connsiteY31" fmla="*/ 3951765 h 4012460"/>
                <a:gd name="connsiteX32" fmla="*/ 905774 w 2268748"/>
                <a:gd name="connsiteY32" fmla="*/ 3943139 h 4012460"/>
                <a:gd name="connsiteX33" fmla="*/ 940280 w 2268748"/>
                <a:gd name="connsiteY33" fmla="*/ 3934512 h 4012460"/>
                <a:gd name="connsiteX34" fmla="*/ 1000665 w 2268748"/>
                <a:gd name="connsiteY34" fmla="*/ 3917259 h 4012460"/>
                <a:gd name="connsiteX35" fmla="*/ 1026544 w 2268748"/>
                <a:gd name="connsiteY35" fmla="*/ 3900007 h 4012460"/>
                <a:gd name="connsiteX36" fmla="*/ 1147314 w 2268748"/>
                <a:gd name="connsiteY36" fmla="*/ 3874127 h 4012460"/>
                <a:gd name="connsiteX37" fmla="*/ 1268083 w 2268748"/>
                <a:gd name="connsiteY37" fmla="*/ 3813742 h 4012460"/>
                <a:gd name="connsiteX38" fmla="*/ 1328468 w 2268748"/>
                <a:gd name="connsiteY38" fmla="*/ 3779237 h 4012460"/>
                <a:gd name="connsiteX39" fmla="*/ 1362974 w 2268748"/>
                <a:gd name="connsiteY39" fmla="*/ 3770610 h 4012460"/>
                <a:gd name="connsiteX40" fmla="*/ 1388853 w 2268748"/>
                <a:gd name="connsiteY40" fmla="*/ 3761984 h 4012460"/>
                <a:gd name="connsiteX41" fmla="*/ 1518249 w 2268748"/>
                <a:gd name="connsiteY41" fmla="*/ 3744731 h 4012460"/>
                <a:gd name="connsiteX42" fmla="*/ 1570008 w 2268748"/>
                <a:gd name="connsiteY42" fmla="*/ 3736105 h 4012460"/>
                <a:gd name="connsiteX43" fmla="*/ 1647646 w 2268748"/>
                <a:gd name="connsiteY43" fmla="*/ 3718852 h 4012460"/>
                <a:gd name="connsiteX44" fmla="*/ 1716657 w 2268748"/>
                <a:gd name="connsiteY44" fmla="*/ 3701599 h 4012460"/>
                <a:gd name="connsiteX45" fmla="*/ 1751163 w 2268748"/>
                <a:gd name="connsiteY45" fmla="*/ 3692973 h 4012460"/>
                <a:gd name="connsiteX46" fmla="*/ 1802921 w 2268748"/>
                <a:gd name="connsiteY46" fmla="*/ 3684346 h 4012460"/>
                <a:gd name="connsiteX47" fmla="*/ 1854680 w 2268748"/>
                <a:gd name="connsiteY47" fmla="*/ 3667093 h 4012460"/>
                <a:gd name="connsiteX48" fmla="*/ 1880559 w 2268748"/>
                <a:gd name="connsiteY48" fmla="*/ 3658467 h 4012460"/>
                <a:gd name="connsiteX49" fmla="*/ 1932317 w 2268748"/>
                <a:gd name="connsiteY49" fmla="*/ 3649841 h 4012460"/>
                <a:gd name="connsiteX50" fmla="*/ 1958197 w 2268748"/>
                <a:gd name="connsiteY50" fmla="*/ 3641214 h 4012460"/>
                <a:gd name="connsiteX51" fmla="*/ 2018582 w 2268748"/>
                <a:gd name="connsiteY51" fmla="*/ 3623961 h 4012460"/>
                <a:gd name="connsiteX52" fmla="*/ 2044461 w 2268748"/>
                <a:gd name="connsiteY52" fmla="*/ 3606709 h 4012460"/>
                <a:gd name="connsiteX53" fmla="*/ 2139351 w 2268748"/>
                <a:gd name="connsiteY53" fmla="*/ 3580829 h 4012460"/>
                <a:gd name="connsiteX54" fmla="*/ 2191110 w 2268748"/>
                <a:gd name="connsiteY54" fmla="*/ 3554950 h 4012460"/>
                <a:gd name="connsiteX55" fmla="*/ 2216989 w 2268748"/>
                <a:gd name="connsiteY55" fmla="*/ 3537697 h 4012460"/>
                <a:gd name="connsiteX56" fmla="*/ 2268748 w 2268748"/>
                <a:gd name="connsiteY56" fmla="*/ 3520444 h 4012460"/>
                <a:gd name="connsiteX57" fmla="*/ 2260121 w 2268748"/>
                <a:gd name="connsiteY57" fmla="*/ 3494565 h 4012460"/>
                <a:gd name="connsiteX58" fmla="*/ 2242868 w 2268748"/>
                <a:gd name="connsiteY58" fmla="*/ 3468686 h 4012460"/>
                <a:gd name="connsiteX59" fmla="*/ 2199736 w 2268748"/>
                <a:gd name="connsiteY59" fmla="*/ 3399675 h 4012460"/>
                <a:gd name="connsiteX60" fmla="*/ 2182483 w 2268748"/>
                <a:gd name="connsiteY60" fmla="*/ 3373795 h 4012460"/>
                <a:gd name="connsiteX61" fmla="*/ 2130725 w 2268748"/>
                <a:gd name="connsiteY61" fmla="*/ 3330663 h 4012460"/>
                <a:gd name="connsiteX62" fmla="*/ 2061714 w 2268748"/>
                <a:gd name="connsiteY62" fmla="*/ 3253026 h 4012460"/>
                <a:gd name="connsiteX63" fmla="*/ 2009955 w 2268748"/>
                <a:gd name="connsiteY63" fmla="*/ 3218520 h 4012460"/>
                <a:gd name="connsiteX64" fmla="*/ 1992702 w 2268748"/>
                <a:gd name="connsiteY64" fmla="*/ 3192641 h 4012460"/>
                <a:gd name="connsiteX65" fmla="*/ 1966823 w 2268748"/>
                <a:gd name="connsiteY65" fmla="*/ 3175388 h 4012460"/>
                <a:gd name="connsiteX66" fmla="*/ 1932317 w 2268748"/>
                <a:gd name="connsiteY66" fmla="*/ 3140882 h 4012460"/>
                <a:gd name="connsiteX67" fmla="*/ 1906438 w 2268748"/>
                <a:gd name="connsiteY67" fmla="*/ 3115003 h 4012460"/>
                <a:gd name="connsiteX68" fmla="*/ 1854680 w 2268748"/>
                <a:gd name="connsiteY68" fmla="*/ 3097750 h 4012460"/>
                <a:gd name="connsiteX69" fmla="*/ 1828800 w 2268748"/>
                <a:gd name="connsiteY69" fmla="*/ 3080497 h 4012460"/>
                <a:gd name="connsiteX70" fmla="*/ 1820174 w 2268748"/>
                <a:gd name="connsiteY70" fmla="*/ 3054618 h 4012460"/>
                <a:gd name="connsiteX71" fmla="*/ 1768416 w 2268748"/>
                <a:gd name="connsiteY71" fmla="*/ 3020112 h 4012460"/>
                <a:gd name="connsiteX72" fmla="*/ 1751163 w 2268748"/>
                <a:gd name="connsiteY72" fmla="*/ 2994233 h 4012460"/>
                <a:gd name="connsiteX73" fmla="*/ 1699404 w 2268748"/>
                <a:gd name="connsiteY73" fmla="*/ 2976980 h 4012460"/>
                <a:gd name="connsiteX74" fmla="*/ 1647646 w 2268748"/>
                <a:gd name="connsiteY74" fmla="*/ 2994233 h 4012460"/>
                <a:gd name="connsiteX75" fmla="*/ 1578634 w 2268748"/>
                <a:gd name="connsiteY75" fmla="*/ 2916595 h 4012460"/>
                <a:gd name="connsiteX76" fmla="*/ 1561382 w 2268748"/>
                <a:gd name="connsiteY76" fmla="*/ 2864837 h 4012460"/>
                <a:gd name="connsiteX77" fmla="*/ 1552755 w 2268748"/>
                <a:gd name="connsiteY77" fmla="*/ 2838958 h 4012460"/>
                <a:gd name="connsiteX78" fmla="*/ 1518249 w 2268748"/>
                <a:gd name="connsiteY78" fmla="*/ 2787199 h 4012460"/>
                <a:gd name="connsiteX79" fmla="*/ 1492370 w 2268748"/>
                <a:gd name="connsiteY79" fmla="*/ 2692309 h 4012460"/>
                <a:gd name="connsiteX80" fmla="*/ 1475117 w 2268748"/>
                <a:gd name="connsiteY80" fmla="*/ 2666429 h 4012460"/>
                <a:gd name="connsiteX81" fmla="*/ 1449238 w 2268748"/>
                <a:gd name="connsiteY81" fmla="*/ 2640550 h 4012460"/>
                <a:gd name="connsiteX82" fmla="*/ 1406106 w 2268748"/>
                <a:gd name="connsiteY82" fmla="*/ 2562912 h 4012460"/>
                <a:gd name="connsiteX83" fmla="*/ 1380227 w 2268748"/>
                <a:gd name="connsiteY83" fmla="*/ 2545659 h 4012460"/>
                <a:gd name="connsiteX84" fmla="*/ 1362974 w 2268748"/>
                <a:gd name="connsiteY84" fmla="*/ 2476648 h 4012460"/>
                <a:gd name="connsiteX85" fmla="*/ 1345721 w 2268748"/>
                <a:gd name="connsiteY85" fmla="*/ 2416263 h 4012460"/>
                <a:gd name="connsiteX86" fmla="*/ 1319842 w 2268748"/>
                <a:gd name="connsiteY86" fmla="*/ 2390384 h 4012460"/>
                <a:gd name="connsiteX87" fmla="*/ 1293963 w 2268748"/>
                <a:gd name="connsiteY87" fmla="*/ 2381758 h 4012460"/>
                <a:gd name="connsiteX88" fmla="*/ 1268083 w 2268748"/>
                <a:gd name="connsiteY88" fmla="*/ 2355878 h 4012460"/>
                <a:gd name="connsiteX89" fmla="*/ 1242204 w 2268748"/>
                <a:gd name="connsiteY89" fmla="*/ 2338626 h 4012460"/>
                <a:gd name="connsiteX90" fmla="*/ 1199072 w 2268748"/>
                <a:gd name="connsiteY90" fmla="*/ 2295493 h 4012460"/>
                <a:gd name="connsiteX91" fmla="*/ 1155940 w 2268748"/>
                <a:gd name="connsiteY91" fmla="*/ 2252361 h 4012460"/>
                <a:gd name="connsiteX92" fmla="*/ 1130061 w 2268748"/>
                <a:gd name="connsiteY92" fmla="*/ 2226482 h 4012460"/>
                <a:gd name="connsiteX93" fmla="*/ 1112808 w 2268748"/>
                <a:gd name="connsiteY93" fmla="*/ 2200603 h 4012460"/>
                <a:gd name="connsiteX94" fmla="*/ 1086929 w 2268748"/>
                <a:gd name="connsiteY94" fmla="*/ 2191976 h 4012460"/>
                <a:gd name="connsiteX95" fmla="*/ 1052423 w 2268748"/>
                <a:gd name="connsiteY95" fmla="*/ 2157471 h 4012460"/>
                <a:gd name="connsiteX96" fmla="*/ 1035170 w 2268748"/>
                <a:gd name="connsiteY96" fmla="*/ 2131592 h 4012460"/>
                <a:gd name="connsiteX97" fmla="*/ 1009291 w 2268748"/>
                <a:gd name="connsiteY97" fmla="*/ 2114339 h 4012460"/>
                <a:gd name="connsiteX98" fmla="*/ 974785 w 2268748"/>
                <a:gd name="connsiteY98" fmla="*/ 2053954 h 4012460"/>
                <a:gd name="connsiteX99" fmla="*/ 948906 w 2268748"/>
                <a:gd name="connsiteY99" fmla="*/ 2045327 h 4012460"/>
                <a:gd name="connsiteX100" fmla="*/ 888521 w 2268748"/>
                <a:gd name="connsiteY100" fmla="*/ 1967690 h 4012460"/>
                <a:gd name="connsiteX101" fmla="*/ 828136 w 2268748"/>
                <a:gd name="connsiteY101" fmla="*/ 1898678 h 4012460"/>
                <a:gd name="connsiteX102" fmla="*/ 793631 w 2268748"/>
                <a:gd name="connsiteY102" fmla="*/ 1846920 h 4012460"/>
                <a:gd name="connsiteX103" fmla="*/ 759125 w 2268748"/>
                <a:gd name="connsiteY103" fmla="*/ 1786535 h 4012460"/>
                <a:gd name="connsiteX104" fmla="*/ 733246 w 2268748"/>
                <a:gd name="connsiteY104" fmla="*/ 1769282 h 4012460"/>
                <a:gd name="connsiteX105" fmla="*/ 698740 w 2268748"/>
                <a:gd name="connsiteY105" fmla="*/ 1691644 h 4012460"/>
                <a:gd name="connsiteX106" fmla="*/ 672861 w 2268748"/>
                <a:gd name="connsiteY106" fmla="*/ 1674392 h 4012460"/>
                <a:gd name="connsiteX107" fmla="*/ 629729 w 2268748"/>
                <a:gd name="connsiteY107" fmla="*/ 1639886 h 4012460"/>
                <a:gd name="connsiteX108" fmla="*/ 603849 w 2268748"/>
                <a:gd name="connsiteY108" fmla="*/ 1614007 h 4012460"/>
                <a:gd name="connsiteX109" fmla="*/ 577970 w 2268748"/>
                <a:gd name="connsiteY109" fmla="*/ 1596754 h 4012460"/>
                <a:gd name="connsiteX110" fmla="*/ 560717 w 2268748"/>
                <a:gd name="connsiteY110" fmla="*/ 1570875 h 4012460"/>
                <a:gd name="connsiteX111" fmla="*/ 508959 w 2268748"/>
                <a:gd name="connsiteY111" fmla="*/ 1553622 h 4012460"/>
                <a:gd name="connsiteX112" fmla="*/ 483080 w 2268748"/>
                <a:gd name="connsiteY112" fmla="*/ 1544995 h 4012460"/>
                <a:gd name="connsiteX113" fmla="*/ 431321 w 2268748"/>
                <a:gd name="connsiteY113" fmla="*/ 1510490 h 4012460"/>
                <a:gd name="connsiteX114" fmla="*/ 405442 w 2268748"/>
                <a:gd name="connsiteY114" fmla="*/ 1501863 h 4012460"/>
                <a:gd name="connsiteX115" fmla="*/ 353683 w 2268748"/>
                <a:gd name="connsiteY115" fmla="*/ 1475984 h 4012460"/>
                <a:gd name="connsiteX116" fmla="*/ 276046 w 2268748"/>
                <a:gd name="connsiteY116" fmla="*/ 1441478 h 4012460"/>
                <a:gd name="connsiteX117" fmla="*/ 250166 w 2268748"/>
                <a:gd name="connsiteY117" fmla="*/ 1432852 h 4012460"/>
                <a:gd name="connsiteX118" fmla="*/ 207034 w 2268748"/>
                <a:gd name="connsiteY118" fmla="*/ 1389720 h 4012460"/>
                <a:gd name="connsiteX119" fmla="*/ 181155 w 2268748"/>
                <a:gd name="connsiteY119" fmla="*/ 1337961 h 4012460"/>
                <a:gd name="connsiteX120" fmla="*/ 232914 w 2268748"/>
                <a:gd name="connsiteY120" fmla="*/ 1113675 h 4012460"/>
                <a:gd name="connsiteX121" fmla="*/ 267419 w 2268748"/>
                <a:gd name="connsiteY121" fmla="*/ 1070542 h 4012460"/>
                <a:gd name="connsiteX122" fmla="*/ 327804 w 2268748"/>
                <a:gd name="connsiteY122" fmla="*/ 1010158 h 4012460"/>
                <a:gd name="connsiteX123" fmla="*/ 362310 w 2268748"/>
                <a:gd name="connsiteY123" fmla="*/ 958399 h 4012460"/>
                <a:gd name="connsiteX124" fmla="*/ 379563 w 2268748"/>
                <a:gd name="connsiteY124" fmla="*/ 932520 h 4012460"/>
                <a:gd name="connsiteX125" fmla="*/ 405442 w 2268748"/>
                <a:gd name="connsiteY125" fmla="*/ 880761 h 4012460"/>
                <a:gd name="connsiteX126" fmla="*/ 431321 w 2268748"/>
                <a:gd name="connsiteY126" fmla="*/ 803124 h 4012460"/>
                <a:gd name="connsiteX127" fmla="*/ 439948 w 2268748"/>
                <a:gd name="connsiteY127" fmla="*/ 777244 h 4012460"/>
                <a:gd name="connsiteX128" fmla="*/ 465827 w 2268748"/>
                <a:gd name="connsiteY128" fmla="*/ 759992 h 4012460"/>
                <a:gd name="connsiteX129" fmla="*/ 491706 w 2268748"/>
                <a:gd name="connsiteY129" fmla="*/ 708233 h 4012460"/>
                <a:gd name="connsiteX130" fmla="*/ 508959 w 2268748"/>
                <a:gd name="connsiteY130" fmla="*/ 656475 h 4012460"/>
                <a:gd name="connsiteX131" fmla="*/ 543465 w 2268748"/>
                <a:gd name="connsiteY131" fmla="*/ 604716 h 4012460"/>
                <a:gd name="connsiteX132" fmla="*/ 552091 w 2268748"/>
                <a:gd name="connsiteY132" fmla="*/ 527078 h 4012460"/>
                <a:gd name="connsiteX133" fmla="*/ 569344 w 2268748"/>
                <a:gd name="connsiteY133" fmla="*/ 475320 h 4012460"/>
                <a:gd name="connsiteX134" fmla="*/ 586597 w 2268748"/>
                <a:gd name="connsiteY134" fmla="*/ 423561 h 4012460"/>
                <a:gd name="connsiteX135" fmla="*/ 621102 w 2268748"/>
                <a:gd name="connsiteY135" fmla="*/ 371803 h 4012460"/>
                <a:gd name="connsiteX136" fmla="*/ 629729 w 2268748"/>
                <a:gd name="connsiteY136" fmla="*/ 345924 h 4012460"/>
                <a:gd name="connsiteX137" fmla="*/ 612476 w 2268748"/>
                <a:gd name="connsiteY137" fmla="*/ 104384 h 4012460"/>
                <a:gd name="connsiteX138" fmla="*/ 595223 w 2268748"/>
                <a:gd name="connsiteY138" fmla="*/ 52626 h 4012460"/>
                <a:gd name="connsiteX139" fmla="*/ 560717 w 2268748"/>
                <a:gd name="connsiteY139" fmla="*/ 867 h 4012460"/>
                <a:gd name="connsiteX140" fmla="*/ 293299 w 2268748"/>
                <a:gd name="connsiteY140" fmla="*/ 95758 h 4012460"/>
                <a:gd name="connsiteX141" fmla="*/ 241540 w 2268748"/>
                <a:gd name="connsiteY141" fmla="*/ 113010 h 4012460"/>
                <a:gd name="connsiteX142" fmla="*/ 146649 w 2268748"/>
                <a:gd name="connsiteY142" fmla="*/ 130263 h 4012460"/>
                <a:gd name="connsiteX143" fmla="*/ 69012 w 2268748"/>
                <a:gd name="connsiteY143" fmla="*/ 156142 h 4012460"/>
                <a:gd name="connsiteX144" fmla="*/ 17253 w 2268748"/>
                <a:gd name="connsiteY144" fmla="*/ 173395 h 4012460"/>
                <a:gd name="connsiteX145" fmla="*/ 0 w 2268748"/>
                <a:gd name="connsiteY145" fmla="*/ 156142 h 4012460"/>
                <a:gd name="connsiteX0" fmla="*/ 0 w 2268748"/>
                <a:gd name="connsiteY0" fmla="*/ 156142 h 4012460"/>
                <a:gd name="connsiteX1" fmla="*/ 0 w 2268748"/>
                <a:gd name="connsiteY1" fmla="*/ 156142 h 4012460"/>
                <a:gd name="connsiteX2" fmla="*/ 8627 w 2268748"/>
                <a:gd name="connsiteY2" fmla="*/ 276912 h 4012460"/>
                <a:gd name="connsiteX3" fmla="*/ 17253 w 2268748"/>
                <a:gd name="connsiteY3" fmla="*/ 311418 h 4012460"/>
                <a:gd name="connsiteX4" fmla="*/ 34506 w 2268748"/>
                <a:gd name="connsiteY4" fmla="*/ 458067 h 4012460"/>
                <a:gd name="connsiteX5" fmla="*/ 43133 w 2268748"/>
                <a:gd name="connsiteY5" fmla="*/ 1234444 h 4012460"/>
                <a:gd name="connsiteX6" fmla="*/ 51759 w 2268748"/>
                <a:gd name="connsiteY6" fmla="*/ 1596754 h 4012460"/>
                <a:gd name="connsiteX7" fmla="*/ 69012 w 2268748"/>
                <a:gd name="connsiteY7" fmla="*/ 1743403 h 4012460"/>
                <a:gd name="connsiteX8" fmla="*/ 77638 w 2268748"/>
                <a:gd name="connsiteY8" fmla="*/ 1890052 h 4012460"/>
                <a:gd name="connsiteX9" fmla="*/ 94891 w 2268748"/>
                <a:gd name="connsiteY9" fmla="*/ 1993569 h 4012460"/>
                <a:gd name="connsiteX10" fmla="*/ 112144 w 2268748"/>
                <a:gd name="connsiteY10" fmla="*/ 2045327 h 4012460"/>
                <a:gd name="connsiteX11" fmla="*/ 112144 w 2268748"/>
                <a:gd name="connsiteY11" fmla="*/ 2157471 h 4012460"/>
                <a:gd name="connsiteX12" fmla="*/ 120770 w 2268748"/>
                <a:gd name="connsiteY12" fmla="*/ 2243735 h 4012460"/>
                <a:gd name="connsiteX13" fmla="*/ 138023 w 2268748"/>
                <a:gd name="connsiteY13" fmla="*/ 2295493 h 4012460"/>
                <a:gd name="connsiteX14" fmla="*/ 146649 w 2268748"/>
                <a:gd name="connsiteY14" fmla="*/ 2519780 h 4012460"/>
                <a:gd name="connsiteX15" fmla="*/ 129397 w 2268748"/>
                <a:gd name="connsiteY15" fmla="*/ 2692309 h 4012460"/>
                <a:gd name="connsiteX16" fmla="*/ 129397 w 2268748"/>
                <a:gd name="connsiteY16" fmla="*/ 3140882 h 4012460"/>
                <a:gd name="connsiteX17" fmla="*/ 181155 w 2268748"/>
                <a:gd name="connsiteY17" fmla="*/ 3296158 h 4012460"/>
                <a:gd name="connsiteX18" fmla="*/ 198408 w 2268748"/>
                <a:gd name="connsiteY18" fmla="*/ 3347916 h 4012460"/>
                <a:gd name="connsiteX19" fmla="*/ 207034 w 2268748"/>
                <a:gd name="connsiteY19" fmla="*/ 3373795 h 4012460"/>
                <a:gd name="connsiteX20" fmla="*/ 224287 w 2268748"/>
                <a:gd name="connsiteY20" fmla="*/ 3598082 h 4012460"/>
                <a:gd name="connsiteX21" fmla="*/ 232914 w 2268748"/>
                <a:gd name="connsiteY21" fmla="*/ 3710226 h 4012460"/>
                <a:gd name="connsiteX22" fmla="*/ 241540 w 2268748"/>
                <a:gd name="connsiteY22" fmla="*/ 3856875 h 4012460"/>
                <a:gd name="connsiteX23" fmla="*/ 207034 w 2268748"/>
                <a:gd name="connsiteY23" fmla="*/ 3977644 h 4012460"/>
                <a:gd name="connsiteX24" fmla="*/ 181155 w 2268748"/>
                <a:gd name="connsiteY24" fmla="*/ 3994897 h 4012460"/>
                <a:gd name="connsiteX25" fmla="*/ 207034 w 2268748"/>
                <a:gd name="connsiteY25" fmla="*/ 4012150 h 4012460"/>
                <a:gd name="connsiteX26" fmla="*/ 276046 w 2268748"/>
                <a:gd name="connsiteY26" fmla="*/ 4003524 h 4012460"/>
                <a:gd name="connsiteX27" fmla="*/ 465827 w 2268748"/>
                <a:gd name="connsiteY27" fmla="*/ 3994897 h 4012460"/>
                <a:gd name="connsiteX28" fmla="*/ 552091 w 2268748"/>
                <a:gd name="connsiteY28" fmla="*/ 3986271 h 4012460"/>
                <a:gd name="connsiteX29" fmla="*/ 586597 w 2268748"/>
                <a:gd name="connsiteY29" fmla="*/ 3969018 h 4012460"/>
                <a:gd name="connsiteX30" fmla="*/ 646982 w 2268748"/>
                <a:gd name="connsiteY30" fmla="*/ 3960392 h 4012460"/>
                <a:gd name="connsiteX31" fmla="*/ 690114 w 2268748"/>
                <a:gd name="connsiteY31" fmla="*/ 3951765 h 4012460"/>
                <a:gd name="connsiteX32" fmla="*/ 905774 w 2268748"/>
                <a:gd name="connsiteY32" fmla="*/ 3943139 h 4012460"/>
                <a:gd name="connsiteX33" fmla="*/ 940280 w 2268748"/>
                <a:gd name="connsiteY33" fmla="*/ 3934512 h 4012460"/>
                <a:gd name="connsiteX34" fmla="*/ 1000665 w 2268748"/>
                <a:gd name="connsiteY34" fmla="*/ 3917259 h 4012460"/>
                <a:gd name="connsiteX35" fmla="*/ 1026544 w 2268748"/>
                <a:gd name="connsiteY35" fmla="*/ 3900007 h 4012460"/>
                <a:gd name="connsiteX36" fmla="*/ 1147314 w 2268748"/>
                <a:gd name="connsiteY36" fmla="*/ 3874127 h 4012460"/>
                <a:gd name="connsiteX37" fmla="*/ 1268083 w 2268748"/>
                <a:gd name="connsiteY37" fmla="*/ 3813742 h 4012460"/>
                <a:gd name="connsiteX38" fmla="*/ 1328468 w 2268748"/>
                <a:gd name="connsiteY38" fmla="*/ 3779237 h 4012460"/>
                <a:gd name="connsiteX39" fmla="*/ 1362974 w 2268748"/>
                <a:gd name="connsiteY39" fmla="*/ 3770610 h 4012460"/>
                <a:gd name="connsiteX40" fmla="*/ 1388853 w 2268748"/>
                <a:gd name="connsiteY40" fmla="*/ 3761984 h 4012460"/>
                <a:gd name="connsiteX41" fmla="*/ 1518249 w 2268748"/>
                <a:gd name="connsiteY41" fmla="*/ 3744731 h 4012460"/>
                <a:gd name="connsiteX42" fmla="*/ 1570008 w 2268748"/>
                <a:gd name="connsiteY42" fmla="*/ 3736105 h 4012460"/>
                <a:gd name="connsiteX43" fmla="*/ 1647646 w 2268748"/>
                <a:gd name="connsiteY43" fmla="*/ 3718852 h 4012460"/>
                <a:gd name="connsiteX44" fmla="*/ 1716657 w 2268748"/>
                <a:gd name="connsiteY44" fmla="*/ 3701599 h 4012460"/>
                <a:gd name="connsiteX45" fmla="*/ 1751163 w 2268748"/>
                <a:gd name="connsiteY45" fmla="*/ 3692973 h 4012460"/>
                <a:gd name="connsiteX46" fmla="*/ 1802921 w 2268748"/>
                <a:gd name="connsiteY46" fmla="*/ 3684346 h 4012460"/>
                <a:gd name="connsiteX47" fmla="*/ 1854680 w 2268748"/>
                <a:gd name="connsiteY47" fmla="*/ 3667093 h 4012460"/>
                <a:gd name="connsiteX48" fmla="*/ 1880559 w 2268748"/>
                <a:gd name="connsiteY48" fmla="*/ 3658467 h 4012460"/>
                <a:gd name="connsiteX49" fmla="*/ 1932317 w 2268748"/>
                <a:gd name="connsiteY49" fmla="*/ 3649841 h 4012460"/>
                <a:gd name="connsiteX50" fmla="*/ 1958197 w 2268748"/>
                <a:gd name="connsiteY50" fmla="*/ 3641214 h 4012460"/>
                <a:gd name="connsiteX51" fmla="*/ 2018582 w 2268748"/>
                <a:gd name="connsiteY51" fmla="*/ 3623961 h 4012460"/>
                <a:gd name="connsiteX52" fmla="*/ 2044461 w 2268748"/>
                <a:gd name="connsiteY52" fmla="*/ 3606709 h 4012460"/>
                <a:gd name="connsiteX53" fmla="*/ 2139351 w 2268748"/>
                <a:gd name="connsiteY53" fmla="*/ 3580829 h 4012460"/>
                <a:gd name="connsiteX54" fmla="*/ 2191110 w 2268748"/>
                <a:gd name="connsiteY54" fmla="*/ 3554950 h 4012460"/>
                <a:gd name="connsiteX55" fmla="*/ 2216989 w 2268748"/>
                <a:gd name="connsiteY55" fmla="*/ 3537697 h 4012460"/>
                <a:gd name="connsiteX56" fmla="*/ 2268748 w 2268748"/>
                <a:gd name="connsiteY56" fmla="*/ 3520444 h 4012460"/>
                <a:gd name="connsiteX57" fmla="*/ 2260121 w 2268748"/>
                <a:gd name="connsiteY57" fmla="*/ 3494565 h 4012460"/>
                <a:gd name="connsiteX58" fmla="*/ 2242868 w 2268748"/>
                <a:gd name="connsiteY58" fmla="*/ 3468686 h 4012460"/>
                <a:gd name="connsiteX59" fmla="*/ 2199736 w 2268748"/>
                <a:gd name="connsiteY59" fmla="*/ 3399675 h 4012460"/>
                <a:gd name="connsiteX60" fmla="*/ 2182483 w 2268748"/>
                <a:gd name="connsiteY60" fmla="*/ 3373795 h 4012460"/>
                <a:gd name="connsiteX61" fmla="*/ 2130725 w 2268748"/>
                <a:gd name="connsiteY61" fmla="*/ 3330663 h 4012460"/>
                <a:gd name="connsiteX62" fmla="*/ 2061714 w 2268748"/>
                <a:gd name="connsiteY62" fmla="*/ 3253026 h 4012460"/>
                <a:gd name="connsiteX63" fmla="*/ 2009955 w 2268748"/>
                <a:gd name="connsiteY63" fmla="*/ 3218520 h 4012460"/>
                <a:gd name="connsiteX64" fmla="*/ 1992702 w 2268748"/>
                <a:gd name="connsiteY64" fmla="*/ 3192641 h 4012460"/>
                <a:gd name="connsiteX65" fmla="*/ 1966823 w 2268748"/>
                <a:gd name="connsiteY65" fmla="*/ 3175388 h 4012460"/>
                <a:gd name="connsiteX66" fmla="*/ 1932317 w 2268748"/>
                <a:gd name="connsiteY66" fmla="*/ 3140882 h 4012460"/>
                <a:gd name="connsiteX67" fmla="*/ 1906438 w 2268748"/>
                <a:gd name="connsiteY67" fmla="*/ 3115003 h 4012460"/>
                <a:gd name="connsiteX68" fmla="*/ 1854680 w 2268748"/>
                <a:gd name="connsiteY68" fmla="*/ 3097750 h 4012460"/>
                <a:gd name="connsiteX69" fmla="*/ 1828800 w 2268748"/>
                <a:gd name="connsiteY69" fmla="*/ 3080497 h 4012460"/>
                <a:gd name="connsiteX70" fmla="*/ 1820174 w 2268748"/>
                <a:gd name="connsiteY70" fmla="*/ 3054618 h 4012460"/>
                <a:gd name="connsiteX71" fmla="*/ 1768416 w 2268748"/>
                <a:gd name="connsiteY71" fmla="*/ 3020112 h 4012460"/>
                <a:gd name="connsiteX72" fmla="*/ 1751163 w 2268748"/>
                <a:gd name="connsiteY72" fmla="*/ 2994233 h 4012460"/>
                <a:gd name="connsiteX73" fmla="*/ 1699404 w 2268748"/>
                <a:gd name="connsiteY73" fmla="*/ 2976980 h 4012460"/>
                <a:gd name="connsiteX74" fmla="*/ 1647646 w 2268748"/>
                <a:gd name="connsiteY74" fmla="*/ 2994233 h 4012460"/>
                <a:gd name="connsiteX75" fmla="*/ 1578634 w 2268748"/>
                <a:gd name="connsiteY75" fmla="*/ 2916595 h 4012460"/>
                <a:gd name="connsiteX76" fmla="*/ 1561382 w 2268748"/>
                <a:gd name="connsiteY76" fmla="*/ 2864837 h 4012460"/>
                <a:gd name="connsiteX77" fmla="*/ 1552755 w 2268748"/>
                <a:gd name="connsiteY77" fmla="*/ 2838958 h 4012460"/>
                <a:gd name="connsiteX78" fmla="*/ 1518249 w 2268748"/>
                <a:gd name="connsiteY78" fmla="*/ 2787199 h 4012460"/>
                <a:gd name="connsiteX79" fmla="*/ 1492370 w 2268748"/>
                <a:gd name="connsiteY79" fmla="*/ 2692309 h 4012460"/>
                <a:gd name="connsiteX80" fmla="*/ 1475117 w 2268748"/>
                <a:gd name="connsiteY80" fmla="*/ 2666429 h 4012460"/>
                <a:gd name="connsiteX81" fmla="*/ 1449238 w 2268748"/>
                <a:gd name="connsiteY81" fmla="*/ 2640550 h 4012460"/>
                <a:gd name="connsiteX82" fmla="*/ 1406106 w 2268748"/>
                <a:gd name="connsiteY82" fmla="*/ 2562912 h 4012460"/>
                <a:gd name="connsiteX83" fmla="*/ 1380227 w 2268748"/>
                <a:gd name="connsiteY83" fmla="*/ 2545659 h 4012460"/>
                <a:gd name="connsiteX84" fmla="*/ 1362974 w 2268748"/>
                <a:gd name="connsiteY84" fmla="*/ 2476648 h 4012460"/>
                <a:gd name="connsiteX85" fmla="*/ 1345721 w 2268748"/>
                <a:gd name="connsiteY85" fmla="*/ 2416263 h 4012460"/>
                <a:gd name="connsiteX86" fmla="*/ 1319842 w 2268748"/>
                <a:gd name="connsiteY86" fmla="*/ 2390384 h 4012460"/>
                <a:gd name="connsiteX87" fmla="*/ 1293963 w 2268748"/>
                <a:gd name="connsiteY87" fmla="*/ 2381758 h 4012460"/>
                <a:gd name="connsiteX88" fmla="*/ 1268083 w 2268748"/>
                <a:gd name="connsiteY88" fmla="*/ 2355878 h 4012460"/>
                <a:gd name="connsiteX89" fmla="*/ 1242204 w 2268748"/>
                <a:gd name="connsiteY89" fmla="*/ 2338626 h 4012460"/>
                <a:gd name="connsiteX90" fmla="*/ 1199072 w 2268748"/>
                <a:gd name="connsiteY90" fmla="*/ 2295493 h 4012460"/>
                <a:gd name="connsiteX91" fmla="*/ 1155940 w 2268748"/>
                <a:gd name="connsiteY91" fmla="*/ 2252361 h 4012460"/>
                <a:gd name="connsiteX92" fmla="*/ 1130061 w 2268748"/>
                <a:gd name="connsiteY92" fmla="*/ 2226482 h 4012460"/>
                <a:gd name="connsiteX93" fmla="*/ 1112808 w 2268748"/>
                <a:gd name="connsiteY93" fmla="*/ 2200603 h 4012460"/>
                <a:gd name="connsiteX94" fmla="*/ 1086929 w 2268748"/>
                <a:gd name="connsiteY94" fmla="*/ 2191976 h 4012460"/>
                <a:gd name="connsiteX95" fmla="*/ 1052423 w 2268748"/>
                <a:gd name="connsiteY95" fmla="*/ 2157471 h 4012460"/>
                <a:gd name="connsiteX96" fmla="*/ 1035170 w 2268748"/>
                <a:gd name="connsiteY96" fmla="*/ 2131592 h 4012460"/>
                <a:gd name="connsiteX97" fmla="*/ 1009291 w 2268748"/>
                <a:gd name="connsiteY97" fmla="*/ 2114339 h 4012460"/>
                <a:gd name="connsiteX98" fmla="*/ 974785 w 2268748"/>
                <a:gd name="connsiteY98" fmla="*/ 2053954 h 4012460"/>
                <a:gd name="connsiteX99" fmla="*/ 948906 w 2268748"/>
                <a:gd name="connsiteY99" fmla="*/ 2045327 h 4012460"/>
                <a:gd name="connsiteX100" fmla="*/ 888521 w 2268748"/>
                <a:gd name="connsiteY100" fmla="*/ 1967690 h 4012460"/>
                <a:gd name="connsiteX101" fmla="*/ 828136 w 2268748"/>
                <a:gd name="connsiteY101" fmla="*/ 1898678 h 4012460"/>
                <a:gd name="connsiteX102" fmla="*/ 793631 w 2268748"/>
                <a:gd name="connsiteY102" fmla="*/ 1846920 h 4012460"/>
                <a:gd name="connsiteX103" fmla="*/ 759125 w 2268748"/>
                <a:gd name="connsiteY103" fmla="*/ 1786535 h 4012460"/>
                <a:gd name="connsiteX104" fmla="*/ 733246 w 2268748"/>
                <a:gd name="connsiteY104" fmla="*/ 1769282 h 4012460"/>
                <a:gd name="connsiteX105" fmla="*/ 698740 w 2268748"/>
                <a:gd name="connsiteY105" fmla="*/ 1691644 h 4012460"/>
                <a:gd name="connsiteX106" fmla="*/ 672861 w 2268748"/>
                <a:gd name="connsiteY106" fmla="*/ 1674392 h 4012460"/>
                <a:gd name="connsiteX107" fmla="*/ 629729 w 2268748"/>
                <a:gd name="connsiteY107" fmla="*/ 1639886 h 4012460"/>
                <a:gd name="connsiteX108" fmla="*/ 603849 w 2268748"/>
                <a:gd name="connsiteY108" fmla="*/ 1614007 h 4012460"/>
                <a:gd name="connsiteX109" fmla="*/ 577970 w 2268748"/>
                <a:gd name="connsiteY109" fmla="*/ 1596754 h 4012460"/>
                <a:gd name="connsiteX110" fmla="*/ 560717 w 2268748"/>
                <a:gd name="connsiteY110" fmla="*/ 1570875 h 4012460"/>
                <a:gd name="connsiteX111" fmla="*/ 508959 w 2268748"/>
                <a:gd name="connsiteY111" fmla="*/ 1553622 h 4012460"/>
                <a:gd name="connsiteX112" fmla="*/ 483080 w 2268748"/>
                <a:gd name="connsiteY112" fmla="*/ 1544995 h 4012460"/>
                <a:gd name="connsiteX113" fmla="*/ 431321 w 2268748"/>
                <a:gd name="connsiteY113" fmla="*/ 1510490 h 4012460"/>
                <a:gd name="connsiteX114" fmla="*/ 405442 w 2268748"/>
                <a:gd name="connsiteY114" fmla="*/ 1501863 h 4012460"/>
                <a:gd name="connsiteX115" fmla="*/ 353683 w 2268748"/>
                <a:gd name="connsiteY115" fmla="*/ 1475984 h 4012460"/>
                <a:gd name="connsiteX116" fmla="*/ 276046 w 2268748"/>
                <a:gd name="connsiteY116" fmla="*/ 1441478 h 4012460"/>
                <a:gd name="connsiteX117" fmla="*/ 250166 w 2268748"/>
                <a:gd name="connsiteY117" fmla="*/ 1432852 h 4012460"/>
                <a:gd name="connsiteX118" fmla="*/ 207034 w 2268748"/>
                <a:gd name="connsiteY118" fmla="*/ 1389720 h 4012460"/>
                <a:gd name="connsiteX119" fmla="*/ 232914 w 2268748"/>
                <a:gd name="connsiteY119" fmla="*/ 1113675 h 4012460"/>
                <a:gd name="connsiteX120" fmla="*/ 267419 w 2268748"/>
                <a:gd name="connsiteY120" fmla="*/ 1070542 h 4012460"/>
                <a:gd name="connsiteX121" fmla="*/ 327804 w 2268748"/>
                <a:gd name="connsiteY121" fmla="*/ 1010158 h 4012460"/>
                <a:gd name="connsiteX122" fmla="*/ 362310 w 2268748"/>
                <a:gd name="connsiteY122" fmla="*/ 958399 h 4012460"/>
                <a:gd name="connsiteX123" fmla="*/ 379563 w 2268748"/>
                <a:gd name="connsiteY123" fmla="*/ 932520 h 4012460"/>
                <a:gd name="connsiteX124" fmla="*/ 405442 w 2268748"/>
                <a:gd name="connsiteY124" fmla="*/ 880761 h 4012460"/>
                <a:gd name="connsiteX125" fmla="*/ 431321 w 2268748"/>
                <a:gd name="connsiteY125" fmla="*/ 803124 h 4012460"/>
                <a:gd name="connsiteX126" fmla="*/ 439948 w 2268748"/>
                <a:gd name="connsiteY126" fmla="*/ 777244 h 4012460"/>
                <a:gd name="connsiteX127" fmla="*/ 465827 w 2268748"/>
                <a:gd name="connsiteY127" fmla="*/ 759992 h 4012460"/>
                <a:gd name="connsiteX128" fmla="*/ 491706 w 2268748"/>
                <a:gd name="connsiteY128" fmla="*/ 708233 h 4012460"/>
                <a:gd name="connsiteX129" fmla="*/ 508959 w 2268748"/>
                <a:gd name="connsiteY129" fmla="*/ 656475 h 4012460"/>
                <a:gd name="connsiteX130" fmla="*/ 543465 w 2268748"/>
                <a:gd name="connsiteY130" fmla="*/ 604716 h 4012460"/>
                <a:gd name="connsiteX131" fmla="*/ 552091 w 2268748"/>
                <a:gd name="connsiteY131" fmla="*/ 527078 h 4012460"/>
                <a:gd name="connsiteX132" fmla="*/ 569344 w 2268748"/>
                <a:gd name="connsiteY132" fmla="*/ 475320 h 4012460"/>
                <a:gd name="connsiteX133" fmla="*/ 586597 w 2268748"/>
                <a:gd name="connsiteY133" fmla="*/ 423561 h 4012460"/>
                <a:gd name="connsiteX134" fmla="*/ 621102 w 2268748"/>
                <a:gd name="connsiteY134" fmla="*/ 371803 h 4012460"/>
                <a:gd name="connsiteX135" fmla="*/ 629729 w 2268748"/>
                <a:gd name="connsiteY135" fmla="*/ 345924 h 4012460"/>
                <a:gd name="connsiteX136" fmla="*/ 612476 w 2268748"/>
                <a:gd name="connsiteY136" fmla="*/ 104384 h 4012460"/>
                <a:gd name="connsiteX137" fmla="*/ 595223 w 2268748"/>
                <a:gd name="connsiteY137" fmla="*/ 52626 h 4012460"/>
                <a:gd name="connsiteX138" fmla="*/ 560717 w 2268748"/>
                <a:gd name="connsiteY138" fmla="*/ 867 h 4012460"/>
                <a:gd name="connsiteX139" fmla="*/ 293299 w 2268748"/>
                <a:gd name="connsiteY139" fmla="*/ 95758 h 4012460"/>
                <a:gd name="connsiteX140" fmla="*/ 241540 w 2268748"/>
                <a:gd name="connsiteY140" fmla="*/ 113010 h 4012460"/>
                <a:gd name="connsiteX141" fmla="*/ 146649 w 2268748"/>
                <a:gd name="connsiteY141" fmla="*/ 130263 h 4012460"/>
                <a:gd name="connsiteX142" fmla="*/ 69012 w 2268748"/>
                <a:gd name="connsiteY142" fmla="*/ 156142 h 4012460"/>
                <a:gd name="connsiteX143" fmla="*/ 17253 w 2268748"/>
                <a:gd name="connsiteY143" fmla="*/ 173395 h 4012460"/>
                <a:gd name="connsiteX144" fmla="*/ 0 w 2268748"/>
                <a:gd name="connsiteY144" fmla="*/ 156142 h 4012460"/>
                <a:gd name="connsiteX0" fmla="*/ 0 w 2268748"/>
                <a:gd name="connsiteY0" fmla="*/ 156142 h 4012460"/>
                <a:gd name="connsiteX1" fmla="*/ 0 w 2268748"/>
                <a:gd name="connsiteY1" fmla="*/ 156142 h 4012460"/>
                <a:gd name="connsiteX2" fmla="*/ 8627 w 2268748"/>
                <a:gd name="connsiteY2" fmla="*/ 276912 h 4012460"/>
                <a:gd name="connsiteX3" fmla="*/ 17253 w 2268748"/>
                <a:gd name="connsiteY3" fmla="*/ 311418 h 4012460"/>
                <a:gd name="connsiteX4" fmla="*/ 34506 w 2268748"/>
                <a:gd name="connsiteY4" fmla="*/ 458067 h 4012460"/>
                <a:gd name="connsiteX5" fmla="*/ 43133 w 2268748"/>
                <a:gd name="connsiteY5" fmla="*/ 1234444 h 4012460"/>
                <a:gd name="connsiteX6" fmla="*/ 51759 w 2268748"/>
                <a:gd name="connsiteY6" fmla="*/ 1596754 h 4012460"/>
                <a:gd name="connsiteX7" fmla="*/ 69012 w 2268748"/>
                <a:gd name="connsiteY7" fmla="*/ 1743403 h 4012460"/>
                <a:gd name="connsiteX8" fmla="*/ 77638 w 2268748"/>
                <a:gd name="connsiteY8" fmla="*/ 1890052 h 4012460"/>
                <a:gd name="connsiteX9" fmla="*/ 94891 w 2268748"/>
                <a:gd name="connsiteY9" fmla="*/ 1993569 h 4012460"/>
                <a:gd name="connsiteX10" fmla="*/ 112144 w 2268748"/>
                <a:gd name="connsiteY10" fmla="*/ 2045327 h 4012460"/>
                <a:gd name="connsiteX11" fmla="*/ 112144 w 2268748"/>
                <a:gd name="connsiteY11" fmla="*/ 2157471 h 4012460"/>
                <a:gd name="connsiteX12" fmla="*/ 120770 w 2268748"/>
                <a:gd name="connsiteY12" fmla="*/ 2243735 h 4012460"/>
                <a:gd name="connsiteX13" fmla="*/ 138023 w 2268748"/>
                <a:gd name="connsiteY13" fmla="*/ 2295493 h 4012460"/>
                <a:gd name="connsiteX14" fmla="*/ 146649 w 2268748"/>
                <a:gd name="connsiteY14" fmla="*/ 2519780 h 4012460"/>
                <a:gd name="connsiteX15" fmla="*/ 129397 w 2268748"/>
                <a:gd name="connsiteY15" fmla="*/ 2692309 h 4012460"/>
                <a:gd name="connsiteX16" fmla="*/ 129397 w 2268748"/>
                <a:gd name="connsiteY16" fmla="*/ 3140882 h 4012460"/>
                <a:gd name="connsiteX17" fmla="*/ 181155 w 2268748"/>
                <a:gd name="connsiteY17" fmla="*/ 3296158 h 4012460"/>
                <a:gd name="connsiteX18" fmla="*/ 198408 w 2268748"/>
                <a:gd name="connsiteY18" fmla="*/ 3347916 h 4012460"/>
                <a:gd name="connsiteX19" fmla="*/ 207034 w 2268748"/>
                <a:gd name="connsiteY19" fmla="*/ 3373795 h 4012460"/>
                <a:gd name="connsiteX20" fmla="*/ 224287 w 2268748"/>
                <a:gd name="connsiteY20" fmla="*/ 3598082 h 4012460"/>
                <a:gd name="connsiteX21" fmla="*/ 232914 w 2268748"/>
                <a:gd name="connsiteY21" fmla="*/ 3710226 h 4012460"/>
                <a:gd name="connsiteX22" fmla="*/ 241540 w 2268748"/>
                <a:gd name="connsiteY22" fmla="*/ 3856875 h 4012460"/>
                <a:gd name="connsiteX23" fmla="*/ 207034 w 2268748"/>
                <a:gd name="connsiteY23" fmla="*/ 3977644 h 4012460"/>
                <a:gd name="connsiteX24" fmla="*/ 181155 w 2268748"/>
                <a:gd name="connsiteY24" fmla="*/ 3994897 h 4012460"/>
                <a:gd name="connsiteX25" fmla="*/ 207034 w 2268748"/>
                <a:gd name="connsiteY25" fmla="*/ 4012150 h 4012460"/>
                <a:gd name="connsiteX26" fmla="*/ 276046 w 2268748"/>
                <a:gd name="connsiteY26" fmla="*/ 4003524 h 4012460"/>
                <a:gd name="connsiteX27" fmla="*/ 465827 w 2268748"/>
                <a:gd name="connsiteY27" fmla="*/ 3994897 h 4012460"/>
                <a:gd name="connsiteX28" fmla="*/ 552091 w 2268748"/>
                <a:gd name="connsiteY28" fmla="*/ 3986271 h 4012460"/>
                <a:gd name="connsiteX29" fmla="*/ 586597 w 2268748"/>
                <a:gd name="connsiteY29" fmla="*/ 3969018 h 4012460"/>
                <a:gd name="connsiteX30" fmla="*/ 646982 w 2268748"/>
                <a:gd name="connsiteY30" fmla="*/ 3960392 h 4012460"/>
                <a:gd name="connsiteX31" fmla="*/ 690114 w 2268748"/>
                <a:gd name="connsiteY31" fmla="*/ 3951765 h 4012460"/>
                <a:gd name="connsiteX32" fmla="*/ 905774 w 2268748"/>
                <a:gd name="connsiteY32" fmla="*/ 3943139 h 4012460"/>
                <a:gd name="connsiteX33" fmla="*/ 940280 w 2268748"/>
                <a:gd name="connsiteY33" fmla="*/ 3934512 h 4012460"/>
                <a:gd name="connsiteX34" fmla="*/ 1000665 w 2268748"/>
                <a:gd name="connsiteY34" fmla="*/ 3917259 h 4012460"/>
                <a:gd name="connsiteX35" fmla="*/ 1026544 w 2268748"/>
                <a:gd name="connsiteY35" fmla="*/ 3900007 h 4012460"/>
                <a:gd name="connsiteX36" fmla="*/ 1147314 w 2268748"/>
                <a:gd name="connsiteY36" fmla="*/ 3874127 h 4012460"/>
                <a:gd name="connsiteX37" fmla="*/ 1268083 w 2268748"/>
                <a:gd name="connsiteY37" fmla="*/ 3813742 h 4012460"/>
                <a:gd name="connsiteX38" fmla="*/ 1328468 w 2268748"/>
                <a:gd name="connsiteY38" fmla="*/ 3779237 h 4012460"/>
                <a:gd name="connsiteX39" fmla="*/ 1362974 w 2268748"/>
                <a:gd name="connsiteY39" fmla="*/ 3770610 h 4012460"/>
                <a:gd name="connsiteX40" fmla="*/ 1388853 w 2268748"/>
                <a:gd name="connsiteY40" fmla="*/ 3761984 h 4012460"/>
                <a:gd name="connsiteX41" fmla="*/ 1518249 w 2268748"/>
                <a:gd name="connsiteY41" fmla="*/ 3744731 h 4012460"/>
                <a:gd name="connsiteX42" fmla="*/ 1570008 w 2268748"/>
                <a:gd name="connsiteY42" fmla="*/ 3736105 h 4012460"/>
                <a:gd name="connsiteX43" fmla="*/ 1647646 w 2268748"/>
                <a:gd name="connsiteY43" fmla="*/ 3718852 h 4012460"/>
                <a:gd name="connsiteX44" fmla="*/ 1716657 w 2268748"/>
                <a:gd name="connsiteY44" fmla="*/ 3701599 h 4012460"/>
                <a:gd name="connsiteX45" fmla="*/ 1751163 w 2268748"/>
                <a:gd name="connsiteY45" fmla="*/ 3692973 h 4012460"/>
                <a:gd name="connsiteX46" fmla="*/ 1802921 w 2268748"/>
                <a:gd name="connsiteY46" fmla="*/ 3684346 h 4012460"/>
                <a:gd name="connsiteX47" fmla="*/ 1854680 w 2268748"/>
                <a:gd name="connsiteY47" fmla="*/ 3667093 h 4012460"/>
                <a:gd name="connsiteX48" fmla="*/ 1880559 w 2268748"/>
                <a:gd name="connsiteY48" fmla="*/ 3658467 h 4012460"/>
                <a:gd name="connsiteX49" fmla="*/ 1932317 w 2268748"/>
                <a:gd name="connsiteY49" fmla="*/ 3649841 h 4012460"/>
                <a:gd name="connsiteX50" fmla="*/ 1958197 w 2268748"/>
                <a:gd name="connsiteY50" fmla="*/ 3641214 h 4012460"/>
                <a:gd name="connsiteX51" fmla="*/ 2018582 w 2268748"/>
                <a:gd name="connsiteY51" fmla="*/ 3623961 h 4012460"/>
                <a:gd name="connsiteX52" fmla="*/ 2044461 w 2268748"/>
                <a:gd name="connsiteY52" fmla="*/ 3606709 h 4012460"/>
                <a:gd name="connsiteX53" fmla="*/ 2139351 w 2268748"/>
                <a:gd name="connsiteY53" fmla="*/ 3580829 h 4012460"/>
                <a:gd name="connsiteX54" fmla="*/ 2191110 w 2268748"/>
                <a:gd name="connsiteY54" fmla="*/ 3554950 h 4012460"/>
                <a:gd name="connsiteX55" fmla="*/ 2216989 w 2268748"/>
                <a:gd name="connsiteY55" fmla="*/ 3537697 h 4012460"/>
                <a:gd name="connsiteX56" fmla="*/ 2268748 w 2268748"/>
                <a:gd name="connsiteY56" fmla="*/ 3520444 h 4012460"/>
                <a:gd name="connsiteX57" fmla="*/ 2260121 w 2268748"/>
                <a:gd name="connsiteY57" fmla="*/ 3494565 h 4012460"/>
                <a:gd name="connsiteX58" fmla="*/ 2242868 w 2268748"/>
                <a:gd name="connsiteY58" fmla="*/ 3468686 h 4012460"/>
                <a:gd name="connsiteX59" fmla="*/ 2199736 w 2268748"/>
                <a:gd name="connsiteY59" fmla="*/ 3399675 h 4012460"/>
                <a:gd name="connsiteX60" fmla="*/ 2182483 w 2268748"/>
                <a:gd name="connsiteY60" fmla="*/ 3373795 h 4012460"/>
                <a:gd name="connsiteX61" fmla="*/ 2130725 w 2268748"/>
                <a:gd name="connsiteY61" fmla="*/ 3330663 h 4012460"/>
                <a:gd name="connsiteX62" fmla="*/ 2061714 w 2268748"/>
                <a:gd name="connsiteY62" fmla="*/ 3253026 h 4012460"/>
                <a:gd name="connsiteX63" fmla="*/ 2009955 w 2268748"/>
                <a:gd name="connsiteY63" fmla="*/ 3218520 h 4012460"/>
                <a:gd name="connsiteX64" fmla="*/ 1992702 w 2268748"/>
                <a:gd name="connsiteY64" fmla="*/ 3192641 h 4012460"/>
                <a:gd name="connsiteX65" fmla="*/ 1966823 w 2268748"/>
                <a:gd name="connsiteY65" fmla="*/ 3175388 h 4012460"/>
                <a:gd name="connsiteX66" fmla="*/ 1932317 w 2268748"/>
                <a:gd name="connsiteY66" fmla="*/ 3140882 h 4012460"/>
                <a:gd name="connsiteX67" fmla="*/ 1906438 w 2268748"/>
                <a:gd name="connsiteY67" fmla="*/ 3115003 h 4012460"/>
                <a:gd name="connsiteX68" fmla="*/ 1854680 w 2268748"/>
                <a:gd name="connsiteY68" fmla="*/ 3097750 h 4012460"/>
                <a:gd name="connsiteX69" fmla="*/ 1828800 w 2268748"/>
                <a:gd name="connsiteY69" fmla="*/ 3080497 h 4012460"/>
                <a:gd name="connsiteX70" fmla="*/ 1820174 w 2268748"/>
                <a:gd name="connsiteY70" fmla="*/ 3054618 h 4012460"/>
                <a:gd name="connsiteX71" fmla="*/ 1768416 w 2268748"/>
                <a:gd name="connsiteY71" fmla="*/ 3020112 h 4012460"/>
                <a:gd name="connsiteX72" fmla="*/ 1751163 w 2268748"/>
                <a:gd name="connsiteY72" fmla="*/ 2994233 h 4012460"/>
                <a:gd name="connsiteX73" fmla="*/ 1699404 w 2268748"/>
                <a:gd name="connsiteY73" fmla="*/ 2976980 h 4012460"/>
                <a:gd name="connsiteX74" fmla="*/ 1647646 w 2268748"/>
                <a:gd name="connsiteY74" fmla="*/ 2994233 h 4012460"/>
                <a:gd name="connsiteX75" fmla="*/ 1578634 w 2268748"/>
                <a:gd name="connsiteY75" fmla="*/ 2916595 h 4012460"/>
                <a:gd name="connsiteX76" fmla="*/ 1561382 w 2268748"/>
                <a:gd name="connsiteY76" fmla="*/ 2864837 h 4012460"/>
                <a:gd name="connsiteX77" fmla="*/ 1552755 w 2268748"/>
                <a:gd name="connsiteY77" fmla="*/ 2838958 h 4012460"/>
                <a:gd name="connsiteX78" fmla="*/ 1518249 w 2268748"/>
                <a:gd name="connsiteY78" fmla="*/ 2787199 h 4012460"/>
                <a:gd name="connsiteX79" fmla="*/ 1492370 w 2268748"/>
                <a:gd name="connsiteY79" fmla="*/ 2692309 h 4012460"/>
                <a:gd name="connsiteX80" fmla="*/ 1475117 w 2268748"/>
                <a:gd name="connsiteY80" fmla="*/ 2666429 h 4012460"/>
                <a:gd name="connsiteX81" fmla="*/ 1449238 w 2268748"/>
                <a:gd name="connsiteY81" fmla="*/ 2640550 h 4012460"/>
                <a:gd name="connsiteX82" fmla="*/ 1406106 w 2268748"/>
                <a:gd name="connsiteY82" fmla="*/ 2562912 h 4012460"/>
                <a:gd name="connsiteX83" fmla="*/ 1380227 w 2268748"/>
                <a:gd name="connsiteY83" fmla="*/ 2545659 h 4012460"/>
                <a:gd name="connsiteX84" fmla="*/ 1362974 w 2268748"/>
                <a:gd name="connsiteY84" fmla="*/ 2476648 h 4012460"/>
                <a:gd name="connsiteX85" fmla="*/ 1345721 w 2268748"/>
                <a:gd name="connsiteY85" fmla="*/ 2416263 h 4012460"/>
                <a:gd name="connsiteX86" fmla="*/ 1319842 w 2268748"/>
                <a:gd name="connsiteY86" fmla="*/ 2390384 h 4012460"/>
                <a:gd name="connsiteX87" fmla="*/ 1293963 w 2268748"/>
                <a:gd name="connsiteY87" fmla="*/ 2381758 h 4012460"/>
                <a:gd name="connsiteX88" fmla="*/ 1268083 w 2268748"/>
                <a:gd name="connsiteY88" fmla="*/ 2355878 h 4012460"/>
                <a:gd name="connsiteX89" fmla="*/ 1242204 w 2268748"/>
                <a:gd name="connsiteY89" fmla="*/ 2338626 h 4012460"/>
                <a:gd name="connsiteX90" fmla="*/ 1199072 w 2268748"/>
                <a:gd name="connsiteY90" fmla="*/ 2295493 h 4012460"/>
                <a:gd name="connsiteX91" fmla="*/ 1155940 w 2268748"/>
                <a:gd name="connsiteY91" fmla="*/ 2252361 h 4012460"/>
                <a:gd name="connsiteX92" fmla="*/ 1130061 w 2268748"/>
                <a:gd name="connsiteY92" fmla="*/ 2226482 h 4012460"/>
                <a:gd name="connsiteX93" fmla="*/ 1112808 w 2268748"/>
                <a:gd name="connsiteY93" fmla="*/ 2200603 h 4012460"/>
                <a:gd name="connsiteX94" fmla="*/ 1086929 w 2268748"/>
                <a:gd name="connsiteY94" fmla="*/ 2191976 h 4012460"/>
                <a:gd name="connsiteX95" fmla="*/ 1052423 w 2268748"/>
                <a:gd name="connsiteY95" fmla="*/ 2157471 h 4012460"/>
                <a:gd name="connsiteX96" fmla="*/ 1035170 w 2268748"/>
                <a:gd name="connsiteY96" fmla="*/ 2131592 h 4012460"/>
                <a:gd name="connsiteX97" fmla="*/ 1009291 w 2268748"/>
                <a:gd name="connsiteY97" fmla="*/ 2114339 h 4012460"/>
                <a:gd name="connsiteX98" fmla="*/ 974785 w 2268748"/>
                <a:gd name="connsiteY98" fmla="*/ 2053954 h 4012460"/>
                <a:gd name="connsiteX99" fmla="*/ 948906 w 2268748"/>
                <a:gd name="connsiteY99" fmla="*/ 2045327 h 4012460"/>
                <a:gd name="connsiteX100" fmla="*/ 888521 w 2268748"/>
                <a:gd name="connsiteY100" fmla="*/ 1967690 h 4012460"/>
                <a:gd name="connsiteX101" fmla="*/ 828136 w 2268748"/>
                <a:gd name="connsiteY101" fmla="*/ 1898678 h 4012460"/>
                <a:gd name="connsiteX102" fmla="*/ 793631 w 2268748"/>
                <a:gd name="connsiteY102" fmla="*/ 1846920 h 4012460"/>
                <a:gd name="connsiteX103" fmla="*/ 759125 w 2268748"/>
                <a:gd name="connsiteY103" fmla="*/ 1786535 h 4012460"/>
                <a:gd name="connsiteX104" fmla="*/ 733246 w 2268748"/>
                <a:gd name="connsiteY104" fmla="*/ 1769282 h 4012460"/>
                <a:gd name="connsiteX105" fmla="*/ 698740 w 2268748"/>
                <a:gd name="connsiteY105" fmla="*/ 1691644 h 4012460"/>
                <a:gd name="connsiteX106" fmla="*/ 672861 w 2268748"/>
                <a:gd name="connsiteY106" fmla="*/ 1674392 h 4012460"/>
                <a:gd name="connsiteX107" fmla="*/ 629729 w 2268748"/>
                <a:gd name="connsiteY107" fmla="*/ 1639886 h 4012460"/>
                <a:gd name="connsiteX108" fmla="*/ 603849 w 2268748"/>
                <a:gd name="connsiteY108" fmla="*/ 1614007 h 4012460"/>
                <a:gd name="connsiteX109" fmla="*/ 577970 w 2268748"/>
                <a:gd name="connsiteY109" fmla="*/ 1596754 h 4012460"/>
                <a:gd name="connsiteX110" fmla="*/ 560717 w 2268748"/>
                <a:gd name="connsiteY110" fmla="*/ 1570875 h 4012460"/>
                <a:gd name="connsiteX111" fmla="*/ 508959 w 2268748"/>
                <a:gd name="connsiteY111" fmla="*/ 1553622 h 4012460"/>
                <a:gd name="connsiteX112" fmla="*/ 483080 w 2268748"/>
                <a:gd name="connsiteY112" fmla="*/ 1544995 h 4012460"/>
                <a:gd name="connsiteX113" fmla="*/ 431321 w 2268748"/>
                <a:gd name="connsiteY113" fmla="*/ 1510490 h 4012460"/>
                <a:gd name="connsiteX114" fmla="*/ 405442 w 2268748"/>
                <a:gd name="connsiteY114" fmla="*/ 1501863 h 4012460"/>
                <a:gd name="connsiteX115" fmla="*/ 353683 w 2268748"/>
                <a:gd name="connsiteY115" fmla="*/ 1475984 h 4012460"/>
                <a:gd name="connsiteX116" fmla="*/ 276046 w 2268748"/>
                <a:gd name="connsiteY116" fmla="*/ 1441478 h 4012460"/>
                <a:gd name="connsiteX117" fmla="*/ 250166 w 2268748"/>
                <a:gd name="connsiteY117" fmla="*/ 1432852 h 4012460"/>
                <a:gd name="connsiteX118" fmla="*/ 232914 w 2268748"/>
                <a:gd name="connsiteY118" fmla="*/ 1113675 h 4012460"/>
                <a:gd name="connsiteX119" fmla="*/ 267419 w 2268748"/>
                <a:gd name="connsiteY119" fmla="*/ 1070542 h 4012460"/>
                <a:gd name="connsiteX120" fmla="*/ 327804 w 2268748"/>
                <a:gd name="connsiteY120" fmla="*/ 1010158 h 4012460"/>
                <a:gd name="connsiteX121" fmla="*/ 362310 w 2268748"/>
                <a:gd name="connsiteY121" fmla="*/ 958399 h 4012460"/>
                <a:gd name="connsiteX122" fmla="*/ 379563 w 2268748"/>
                <a:gd name="connsiteY122" fmla="*/ 932520 h 4012460"/>
                <a:gd name="connsiteX123" fmla="*/ 405442 w 2268748"/>
                <a:gd name="connsiteY123" fmla="*/ 880761 h 4012460"/>
                <a:gd name="connsiteX124" fmla="*/ 431321 w 2268748"/>
                <a:gd name="connsiteY124" fmla="*/ 803124 h 4012460"/>
                <a:gd name="connsiteX125" fmla="*/ 439948 w 2268748"/>
                <a:gd name="connsiteY125" fmla="*/ 777244 h 4012460"/>
                <a:gd name="connsiteX126" fmla="*/ 465827 w 2268748"/>
                <a:gd name="connsiteY126" fmla="*/ 759992 h 4012460"/>
                <a:gd name="connsiteX127" fmla="*/ 491706 w 2268748"/>
                <a:gd name="connsiteY127" fmla="*/ 708233 h 4012460"/>
                <a:gd name="connsiteX128" fmla="*/ 508959 w 2268748"/>
                <a:gd name="connsiteY128" fmla="*/ 656475 h 4012460"/>
                <a:gd name="connsiteX129" fmla="*/ 543465 w 2268748"/>
                <a:gd name="connsiteY129" fmla="*/ 604716 h 4012460"/>
                <a:gd name="connsiteX130" fmla="*/ 552091 w 2268748"/>
                <a:gd name="connsiteY130" fmla="*/ 527078 h 4012460"/>
                <a:gd name="connsiteX131" fmla="*/ 569344 w 2268748"/>
                <a:gd name="connsiteY131" fmla="*/ 475320 h 4012460"/>
                <a:gd name="connsiteX132" fmla="*/ 586597 w 2268748"/>
                <a:gd name="connsiteY132" fmla="*/ 423561 h 4012460"/>
                <a:gd name="connsiteX133" fmla="*/ 621102 w 2268748"/>
                <a:gd name="connsiteY133" fmla="*/ 371803 h 4012460"/>
                <a:gd name="connsiteX134" fmla="*/ 629729 w 2268748"/>
                <a:gd name="connsiteY134" fmla="*/ 345924 h 4012460"/>
                <a:gd name="connsiteX135" fmla="*/ 612476 w 2268748"/>
                <a:gd name="connsiteY135" fmla="*/ 104384 h 4012460"/>
                <a:gd name="connsiteX136" fmla="*/ 595223 w 2268748"/>
                <a:gd name="connsiteY136" fmla="*/ 52626 h 4012460"/>
                <a:gd name="connsiteX137" fmla="*/ 560717 w 2268748"/>
                <a:gd name="connsiteY137" fmla="*/ 867 h 4012460"/>
                <a:gd name="connsiteX138" fmla="*/ 293299 w 2268748"/>
                <a:gd name="connsiteY138" fmla="*/ 95758 h 4012460"/>
                <a:gd name="connsiteX139" fmla="*/ 241540 w 2268748"/>
                <a:gd name="connsiteY139" fmla="*/ 113010 h 4012460"/>
                <a:gd name="connsiteX140" fmla="*/ 146649 w 2268748"/>
                <a:gd name="connsiteY140" fmla="*/ 130263 h 4012460"/>
                <a:gd name="connsiteX141" fmla="*/ 69012 w 2268748"/>
                <a:gd name="connsiteY141" fmla="*/ 156142 h 4012460"/>
                <a:gd name="connsiteX142" fmla="*/ 17253 w 2268748"/>
                <a:gd name="connsiteY142" fmla="*/ 173395 h 4012460"/>
                <a:gd name="connsiteX143" fmla="*/ 0 w 2268748"/>
                <a:gd name="connsiteY143" fmla="*/ 156142 h 4012460"/>
                <a:gd name="connsiteX0" fmla="*/ 0 w 2268748"/>
                <a:gd name="connsiteY0" fmla="*/ 156142 h 4012460"/>
                <a:gd name="connsiteX1" fmla="*/ 0 w 2268748"/>
                <a:gd name="connsiteY1" fmla="*/ 156142 h 4012460"/>
                <a:gd name="connsiteX2" fmla="*/ 8627 w 2268748"/>
                <a:gd name="connsiteY2" fmla="*/ 276912 h 4012460"/>
                <a:gd name="connsiteX3" fmla="*/ 17253 w 2268748"/>
                <a:gd name="connsiteY3" fmla="*/ 311418 h 4012460"/>
                <a:gd name="connsiteX4" fmla="*/ 34506 w 2268748"/>
                <a:gd name="connsiteY4" fmla="*/ 458067 h 4012460"/>
                <a:gd name="connsiteX5" fmla="*/ 43133 w 2268748"/>
                <a:gd name="connsiteY5" fmla="*/ 1234444 h 4012460"/>
                <a:gd name="connsiteX6" fmla="*/ 51759 w 2268748"/>
                <a:gd name="connsiteY6" fmla="*/ 1596754 h 4012460"/>
                <a:gd name="connsiteX7" fmla="*/ 69012 w 2268748"/>
                <a:gd name="connsiteY7" fmla="*/ 1743403 h 4012460"/>
                <a:gd name="connsiteX8" fmla="*/ 77638 w 2268748"/>
                <a:gd name="connsiteY8" fmla="*/ 1890052 h 4012460"/>
                <a:gd name="connsiteX9" fmla="*/ 94891 w 2268748"/>
                <a:gd name="connsiteY9" fmla="*/ 1993569 h 4012460"/>
                <a:gd name="connsiteX10" fmla="*/ 112144 w 2268748"/>
                <a:gd name="connsiteY10" fmla="*/ 2045327 h 4012460"/>
                <a:gd name="connsiteX11" fmla="*/ 112144 w 2268748"/>
                <a:gd name="connsiteY11" fmla="*/ 2157471 h 4012460"/>
                <a:gd name="connsiteX12" fmla="*/ 120770 w 2268748"/>
                <a:gd name="connsiteY12" fmla="*/ 2243735 h 4012460"/>
                <a:gd name="connsiteX13" fmla="*/ 138023 w 2268748"/>
                <a:gd name="connsiteY13" fmla="*/ 2295493 h 4012460"/>
                <a:gd name="connsiteX14" fmla="*/ 146649 w 2268748"/>
                <a:gd name="connsiteY14" fmla="*/ 2519780 h 4012460"/>
                <a:gd name="connsiteX15" fmla="*/ 129397 w 2268748"/>
                <a:gd name="connsiteY15" fmla="*/ 2692309 h 4012460"/>
                <a:gd name="connsiteX16" fmla="*/ 129397 w 2268748"/>
                <a:gd name="connsiteY16" fmla="*/ 3140882 h 4012460"/>
                <a:gd name="connsiteX17" fmla="*/ 181155 w 2268748"/>
                <a:gd name="connsiteY17" fmla="*/ 3296158 h 4012460"/>
                <a:gd name="connsiteX18" fmla="*/ 198408 w 2268748"/>
                <a:gd name="connsiteY18" fmla="*/ 3347916 h 4012460"/>
                <a:gd name="connsiteX19" fmla="*/ 207034 w 2268748"/>
                <a:gd name="connsiteY19" fmla="*/ 3373795 h 4012460"/>
                <a:gd name="connsiteX20" fmla="*/ 224287 w 2268748"/>
                <a:gd name="connsiteY20" fmla="*/ 3598082 h 4012460"/>
                <a:gd name="connsiteX21" fmla="*/ 232914 w 2268748"/>
                <a:gd name="connsiteY21" fmla="*/ 3710226 h 4012460"/>
                <a:gd name="connsiteX22" fmla="*/ 241540 w 2268748"/>
                <a:gd name="connsiteY22" fmla="*/ 3856875 h 4012460"/>
                <a:gd name="connsiteX23" fmla="*/ 207034 w 2268748"/>
                <a:gd name="connsiteY23" fmla="*/ 3977644 h 4012460"/>
                <a:gd name="connsiteX24" fmla="*/ 181155 w 2268748"/>
                <a:gd name="connsiteY24" fmla="*/ 3994897 h 4012460"/>
                <a:gd name="connsiteX25" fmla="*/ 207034 w 2268748"/>
                <a:gd name="connsiteY25" fmla="*/ 4012150 h 4012460"/>
                <a:gd name="connsiteX26" fmla="*/ 276046 w 2268748"/>
                <a:gd name="connsiteY26" fmla="*/ 4003524 h 4012460"/>
                <a:gd name="connsiteX27" fmla="*/ 465827 w 2268748"/>
                <a:gd name="connsiteY27" fmla="*/ 3994897 h 4012460"/>
                <a:gd name="connsiteX28" fmla="*/ 552091 w 2268748"/>
                <a:gd name="connsiteY28" fmla="*/ 3986271 h 4012460"/>
                <a:gd name="connsiteX29" fmla="*/ 586597 w 2268748"/>
                <a:gd name="connsiteY29" fmla="*/ 3969018 h 4012460"/>
                <a:gd name="connsiteX30" fmla="*/ 646982 w 2268748"/>
                <a:gd name="connsiteY30" fmla="*/ 3960392 h 4012460"/>
                <a:gd name="connsiteX31" fmla="*/ 690114 w 2268748"/>
                <a:gd name="connsiteY31" fmla="*/ 3951765 h 4012460"/>
                <a:gd name="connsiteX32" fmla="*/ 905774 w 2268748"/>
                <a:gd name="connsiteY32" fmla="*/ 3943139 h 4012460"/>
                <a:gd name="connsiteX33" fmla="*/ 940280 w 2268748"/>
                <a:gd name="connsiteY33" fmla="*/ 3934512 h 4012460"/>
                <a:gd name="connsiteX34" fmla="*/ 1000665 w 2268748"/>
                <a:gd name="connsiteY34" fmla="*/ 3917259 h 4012460"/>
                <a:gd name="connsiteX35" fmla="*/ 1026544 w 2268748"/>
                <a:gd name="connsiteY35" fmla="*/ 3900007 h 4012460"/>
                <a:gd name="connsiteX36" fmla="*/ 1147314 w 2268748"/>
                <a:gd name="connsiteY36" fmla="*/ 3874127 h 4012460"/>
                <a:gd name="connsiteX37" fmla="*/ 1268083 w 2268748"/>
                <a:gd name="connsiteY37" fmla="*/ 3813742 h 4012460"/>
                <a:gd name="connsiteX38" fmla="*/ 1328468 w 2268748"/>
                <a:gd name="connsiteY38" fmla="*/ 3779237 h 4012460"/>
                <a:gd name="connsiteX39" fmla="*/ 1362974 w 2268748"/>
                <a:gd name="connsiteY39" fmla="*/ 3770610 h 4012460"/>
                <a:gd name="connsiteX40" fmla="*/ 1388853 w 2268748"/>
                <a:gd name="connsiteY40" fmla="*/ 3761984 h 4012460"/>
                <a:gd name="connsiteX41" fmla="*/ 1518249 w 2268748"/>
                <a:gd name="connsiteY41" fmla="*/ 3744731 h 4012460"/>
                <a:gd name="connsiteX42" fmla="*/ 1570008 w 2268748"/>
                <a:gd name="connsiteY42" fmla="*/ 3736105 h 4012460"/>
                <a:gd name="connsiteX43" fmla="*/ 1647646 w 2268748"/>
                <a:gd name="connsiteY43" fmla="*/ 3718852 h 4012460"/>
                <a:gd name="connsiteX44" fmla="*/ 1716657 w 2268748"/>
                <a:gd name="connsiteY44" fmla="*/ 3701599 h 4012460"/>
                <a:gd name="connsiteX45" fmla="*/ 1751163 w 2268748"/>
                <a:gd name="connsiteY45" fmla="*/ 3692973 h 4012460"/>
                <a:gd name="connsiteX46" fmla="*/ 1802921 w 2268748"/>
                <a:gd name="connsiteY46" fmla="*/ 3684346 h 4012460"/>
                <a:gd name="connsiteX47" fmla="*/ 1854680 w 2268748"/>
                <a:gd name="connsiteY47" fmla="*/ 3667093 h 4012460"/>
                <a:gd name="connsiteX48" fmla="*/ 1880559 w 2268748"/>
                <a:gd name="connsiteY48" fmla="*/ 3658467 h 4012460"/>
                <a:gd name="connsiteX49" fmla="*/ 1932317 w 2268748"/>
                <a:gd name="connsiteY49" fmla="*/ 3649841 h 4012460"/>
                <a:gd name="connsiteX50" fmla="*/ 1958197 w 2268748"/>
                <a:gd name="connsiteY50" fmla="*/ 3641214 h 4012460"/>
                <a:gd name="connsiteX51" fmla="*/ 2018582 w 2268748"/>
                <a:gd name="connsiteY51" fmla="*/ 3623961 h 4012460"/>
                <a:gd name="connsiteX52" fmla="*/ 2044461 w 2268748"/>
                <a:gd name="connsiteY52" fmla="*/ 3606709 h 4012460"/>
                <a:gd name="connsiteX53" fmla="*/ 2139351 w 2268748"/>
                <a:gd name="connsiteY53" fmla="*/ 3580829 h 4012460"/>
                <a:gd name="connsiteX54" fmla="*/ 2191110 w 2268748"/>
                <a:gd name="connsiteY54" fmla="*/ 3554950 h 4012460"/>
                <a:gd name="connsiteX55" fmla="*/ 2216989 w 2268748"/>
                <a:gd name="connsiteY55" fmla="*/ 3537697 h 4012460"/>
                <a:gd name="connsiteX56" fmla="*/ 2268748 w 2268748"/>
                <a:gd name="connsiteY56" fmla="*/ 3520444 h 4012460"/>
                <a:gd name="connsiteX57" fmla="*/ 2260121 w 2268748"/>
                <a:gd name="connsiteY57" fmla="*/ 3494565 h 4012460"/>
                <a:gd name="connsiteX58" fmla="*/ 2242868 w 2268748"/>
                <a:gd name="connsiteY58" fmla="*/ 3468686 h 4012460"/>
                <a:gd name="connsiteX59" fmla="*/ 2199736 w 2268748"/>
                <a:gd name="connsiteY59" fmla="*/ 3399675 h 4012460"/>
                <a:gd name="connsiteX60" fmla="*/ 2182483 w 2268748"/>
                <a:gd name="connsiteY60" fmla="*/ 3373795 h 4012460"/>
                <a:gd name="connsiteX61" fmla="*/ 2130725 w 2268748"/>
                <a:gd name="connsiteY61" fmla="*/ 3330663 h 4012460"/>
                <a:gd name="connsiteX62" fmla="*/ 2061714 w 2268748"/>
                <a:gd name="connsiteY62" fmla="*/ 3253026 h 4012460"/>
                <a:gd name="connsiteX63" fmla="*/ 2009955 w 2268748"/>
                <a:gd name="connsiteY63" fmla="*/ 3218520 h 4012460"/>
                <a:gd name="connsiteX64" fmla="*/ 1992702 w 2268748"/>
                <a:gd name="connsiteY64" fmla="*/ 3192641 h 4012460"/>
                <a:gd name="connsiteX65" fmla="*/ 1966823 w 2268748"/>
                <a:gd name="connsiteY65" fmla="*/ 3175388 h 4012460"/>
                <a:gd name="connsiteX66" fmla="*/ 1932317 w 2268748"/>
                <a:gd name="connsiteY66" fmla="*/ 3140882 h 4012460"/>
                <a:gd name="connsiteX67" fmla="*/ 1906438 w 2268748"/>
                <a:gd name="connsiteY67" fmla="*/ 3115003 h 4012460"/>
                <a:gd name="connsiteX68" fmla="*/ 1854680 w 2268748"/>
                <a:gd name="connsiteY68" fmla="*/ 3097750 h 4012460"/>
                <a:gd name="connsiteX69" fmla="*/ 1828800 w 2268748"/>
                <a:gd name="connsiteY69" fmla="*/ 3080497 h 4012460"/>
                <a:gd name="connsiteX70" fmla="*/ 1820174 w 2268748"/>
                <a:gd name="connsiteY70" fmla="*/ 3054618 h 4012460"/>
                <a:gd name="connsiteX71" fmla="*/ 1768416 w 2268748"/>
                <a:gd name="connsiteY71" fmla="*/ 3020112 h 4012460"/>
                <a:gd name="connsiteX72" fmla="*/ 1751163 w 2268748"/>
                <a:gd name="connsiteY72" fmla="*/ 2994233 h 4012460"/>
                <a:gd name="connsiteX73" fmla="*/ 1699404 w 2268748"/>
                <a:gd name="connsiteY73" fmla="*/ 2976980 h 4012460"/>
                <a:gd name="connsiteX74" fmla="*/ 1647646 w 2268748"/>
                <a:gd name="connsiteY74" fmla="*/ 2994233 h 4012460"/>
                <a:gd name="connsiteX75" fmla="*/ 1578634 w 2268748"/>
                <a:gd name="connsiteY75" fmla="*/ 2916595 h 4012460"/>
                <a:gd name="connsiteX76" fmla="*/ 1561382 w 2268748"/>
                <a:gd name="connsiteY76" fmla="*/ 2864837 h 4012460"/>
                <a:gd name="connsiteX77" fmla="*/ 1552755 w 2268748"/>
                <a:gd name="connsiteY77" fmla="*/ 2838958 h 4012460"/>
                <a:gd name="connsiteX78" fmla="*/ 1518249 w 2268748"/>
                <a:gd name="connsiteY78" fmla="*/ 2787199 h 4012460"/>
                <a:gd name="connsiteX79" fmla="*/ 1492370 w 2268748"/>
                <a:gd name="connsiteY79" fmla="*/ 2692309 h 4012460"/>
                <a:gd name="connsiteX80" fmla="*/ 1475117 w 2268748"/>
                <a:gd name="connsiteY80" fmla="*/ 2666429 h 4012460"/>
                <a:gd name="connsiteX81" fmla="*/ 1449238 w 2268748"/>
                <a:gd name="connsiteY81" fmla="*/ 2640550 h 4012460"/>
                <a:gd name="connsiteX82" fmla="*/ 1406106 w 2268748"/>
                <a:gd name="connsiteY82" fmla="*/ 2562912 h 4012460"/>
                <a:gd name="connsiteX83" fmla="*/ 1380227 w 2268748"/>
                <a:gd name="connsiteY83" fmla="*/ 2545659 h 4012460"/>
                <a:gd name="connsiteX84" fmla="*/ 1362974 w 2268748"/>
                <a:gd name="connsiteY84" fmla="*/ 2476648 h 4012460"/>
                <a:gd name="connsiteX85" fmla="*/ 1345721 w 2268748"/>
                <a:gd name="connsiteY85" fmla="*/ 2416263 h 4012460"/>
                <a:gd name="connsiteX86" fmla="*/ 1319842 w 2268748"/>
                <a:gd name="connsiteY86" fmla="*/ 2390384 h 4012460"/>
                <a:gd name="connsiteX87" fmla="*/ 1293963 w 2268748"/>
                <a:gd name="connsiteY87" fmla="*/ 2381758 h 4012460"/>
                <a:gd name="connsiteX88" fmla="*/ 1268083 w 2268748"/>
                <a:gd name="connsiteY88" fmla="*/ 2355878 h 4012460"/>
                <a:gd name="connsiteX89" fmla="*/ 1242204 w 2268748"/>
                <a:gd name="connsiteY89" fmla="*/ 2338626 h 4012460"/>
                <a:gd name="connsiteX90" fmla="*/ 1199072 w 2268748"/>
                <a:gd name="connsiteY90" fmla="*/ 2295493 h 4012460"/>
                <a:gd name="connsiteX91" fmla="*/ 1155940 w 2268748"/>
                <a:gd name="connsiteY91" fmla="*/ 2252361 h 4012460"/>
                <a:gd name="connsiteX92" fmla="*/ 1130061 w 2268748"/>
                <a:gd name="connsiteY92" fmla="*/ 2226482 h 4012460"/>
                <a:gd name="connsiteX93" fmla="*/ 1112808 w 2268748"/>
                <a:gd name="connsiteY93" fmla="*/ 2200603 h 4012460"/>
                <a:gd name="connsiteX94" fmla="*/ 1086929 w 2268748"/>
                <a:gd name="connsiteY94" fmla="*/ 2191976 h 4012460"/>
                <a:gd name="connsiteX95" fmla="*/ 1052423 w 2268748"/>
                <a:gd name="connsiteY95" fmla="*/ 2157471 h 4012460"/>
                <a:gd name="connsiteX96" fmla="*/ 1035170 w 2268748"/>
                <a:gd name="connsiteY96" fmla="*/ 2131592 h 4012460"/>
                <a:gd name="connsiteX97" fmla="*/ 1009291 w 2268748"/>
                <a:gd name="connsiteY97" fmla="*/ 2114339 h 4012460"/>
                <a:gd name="connsiteX98" fmla="*/ 974785 w 2268748"/>
                <a:gd name="connsiteY98" fmla="*/ 2053954 h 4012460"/>
                <a:gd name="connsiteX99" fmla="*/ 948906 w 2268748"/>
                <a:gd name="connsiteY99" fmla="*/ 2045327 h 4012460"/>
                <a:gd name="connsiteX100" fmla="*/ 888521 w 2268748"/>
                <a:gd name="connsiteY100" fmla="*/ 1967690 h 4012460"/>
                <a:gd name="connsiteX101" fmla="*/ 828136 w 2268748"/>
                <a:gd name="connsiteY101" fmla="*/ 1898678 h 4012460"/>
                <a:gd name="connsiteX102" fmla="*/ 793631 w 2268748"/>
                <a:gd name="connsiteY102" fmla="*/ 1846920 h 4012460"/>
                <a:gd name="connsiteX103" fmla="*/ 759125 w 2268748"/>
                <a:gd name="connsiteY103" fmla="*/ 1786535 h 4012460"/>
                <a:gd name="connsiteX104" fmla="*/ 733246 w 2268748"/>
                <a:gd name="connsiteY104" fmla="*/ 1769282 h 4012460"/>
                <a:gd name="connsiteX105" fmla="*/ 698740 w 2268748"/>
                <a:gd name="connsiteY105" fmla="*/ 1691644 h 4012460"/>
                <a:gd name="connsiteX106" fmla="*/ 672861 w 2268748"/>
                <a:gd name="connsiteY106" fmla="*/ 1674392 h 4012460"/>
                <a:gd name="connsiteX107" fmla="*/ 629729 w 2268748"/>
                <a:gd name="connsiteY107" fmla="*/ 1639886 h 4012460"/>
                <a:gd name="connsiteX108" fmla="*/ 603849 w 2268748"/>
                <a:gd name="connsiteY108" fmla="*/ 1614007 h 4012460"/>
                <a:gd name="connsiteX109" fmla="*/ 577970 w 2268748"/>
                <a:gd name="connsiteY109" fmla="*/ 1596754 h 4012460"/>
                <a:gd name="connsiteX110" fmla="*/ 560717 w 2268748"/>
                <a:gd name="connsiteY110" fmla="*/ 1570875 h 4012460"/>
                <a:gd name="connsiteX111" fmla="*/ 508959 w 2268748"/>
                <a:gd name="connsiteY111" fmla="*/ 1553622 h 4012460"/>
                <a:gd name="connsiteX112" fmla="*/ 483080 w 2268748"/>
                <a:gd name="connsiteY112" fmla="*/ 1544995 h 4012460"/>
                <a:gd name="connsiteX113" fmla="*/ 431321 w 2268748"/>
                <a:gd name="connsiteY113" fmla="*/ 1510490 h 4012460"/>
                <a:gd name="connsiteX114" fmla="*/ 405442 w 2268748"/>
                <a:gd name="connsiteY114" fmla="*/ 1501863 h 4012460"/>
                <a:gd name="connsiteX115" fmla="*/ 353683 w 2268748"/>
                <a:gd name="connsiteY115" fmla="*/ 1475984 h 4012460"/>
                <a:gd name="connsiteX116" fmla="*/ 276046 w 2268748"/>
                <a:gd name="connsiteY116" fmla="*/ 1441478 h 4012460"/>
                <a:gd name="connsiteX117" fmla="*/ 250166 w 2268748"/>
                <a:gd name="connsiteY117" fmla="*/ 1432852 h 4012460"/>
                <a:gd name="connsiteX118" fmla="*/ 267419 w 2268748"/>
                <a:gd name="connsiteY118" fmla="*/ 1070542 h 4012460"/>
                <a:gd name="connsiteX119" fmla="*/ 327804 w 2268748"/>
                <a:gd name="connsiteY119" fmla="*/ 1010158 h 4012460"/>
                <a:gd name="connsiteX120" fmla="*/ 362310 w 2268748"/>
                <a:gd name="connsiteY120" fmla="*/ 958399 h 4012460"/>
                <a:gd name="connsiteX121" fmla="*/ 379563 w 2268748"/>
                <a:gd name="connsiteY121" fmla="*/ 932520 h 4012460"/>
                <a:gd name="connsiteX122" fmla="*/ 405442 w 2268748"/>
                <a:gd name="connsiteY122" fmla="*/ 880761 h 4012460"/>
                <a:gd name="connsiteX123" fmla="*/ 431321 w 2268748"/>
                <a:gd name="connsiteY123" fmla="*/ 803124 h 4012460"/>
                <a:gd name="connsiteX124" fmla="*/ 439948 w 2268748"/>
                <a:gd name="connsiteY124" fmla="*/ 777244 h 4012460"/>
                <a:gd name="connsiteX125" fmla="*/ 465827 w 2268748"/>
                <a:gd name="connsiteY125" fmla="*/ 759992 h 4012460"/>
                <a:gd name="connsiteX126" fmla="*/ 491706 w 2268748"/>
                <a:gd name="connsiteY126" fmla="*/ 708233 h 4012460"/>
                <a:gd name="connsiteX127" fmla="*/ 508959 w 2268748"/>
                <a:gd name="connsiteY127" fmla="*/ 656475 h 4012460"/>
                <a:gd name="connsiteX128" fmla="*/ 543465 w 2268748"/>
                <a:gd name="connsiteY128" fmla="*/ 604716 h 4012460"/>
                <a:gd name="connsiteX129" fmla="*/ 552091 w 2268748"/>
                <a:gd name="connsiteY129" fmla="*/ 527078 h 4012460"/>
                <a:gd name="connsiteX130" fmla="*/ 569344 w 2268748"/>
                <a:gd name="connsiteY130" fmla="*/ 475320 h 4012460"/>
                <a:gd name="connsiteX131" fmla="*/ 586597 w 2268748"/>
                <a:gd name="connsiteY131" fmla="*/ 423561 h 4012460"/>
                <a:gd name="connsiteX132" fmla="*/ 621102 w 2268748"/>
                <a:gd name="connsiteY132" fmla="*/ 371803 h 4012460"/>
                <a:gd name="connsiteX133" fmla="*/ 629729 w 2268748"/>
                <a:gd name="connsiteY133" fmla="*/ 345924 h 4012460"/>
                <a:gd name="connsiteX134" fmla="*/ 612476 w 2268748"/>
                <a:gd name="connsiteY134" fmla="*/ 104384 h 4012460"/>
                <a:gd name="connsiteX135" fmla="*/ 595223 w 2268748"/>
                <a:gd name="connsiteY135" fmla="*/ 52626 h 4012460"/>
                <a:gd name="connsiteX136" fmla="*/ 560717 w 2268748"/>
                <a:gd name="connsiteY136" fmla="*/ 867 h 4012460"/>
                <a:gd name="connsiteX137" fmla="*/ 293299 w 2268748"/>
                <a:gd name="connsiteY137" fmla="*/ 95758 h 4012460"/>
                <a:gd name="connsiteX138" fmla="*/ 241540 w 2268748"/>
                <a:gd name="connsiteY138" fmla="*/ 113010 h 4012460"/>
                <a:gd name="connsiteX139" fmla="*/ 146649 w 2268748"/>
                <a:gd name="connsiteY139" fmla="*/ 130263 h 4012460"/>
                <a:gd name="connsiteX140" fmla="*/ 69012 w 2268748"/>
                <a:gd name="connsiteY140" fmla="*/ 156142 h 4012460"/>
                <a:gd name="connsiteX141" fmla="*/ 17253 w 2268748"/>
                <a:gd name="connsiteY141" fmla="*/ 173395 h 4012460"/>
                <a:gd name="connsiteX142" fmla="*/ 0 w 2268748"/>
                <a:gd name="connsiteY142" fmla="*/ 156142 h 4012460"/>
                <a:gd name="connsiteX0" fmla="*/ 0 w 2268748"/>
                <a:gd name="connsiteY0" fmla="*/ 156142 h 4012460"/>
                <a:gd name="connsiteX1" fmla="*/ 0 w 2268748"/>
                <a:gd name="connsiteY1" fmla="*/ 156142 h 4012460"/>
                <a:gd name="connsiteX2" fmla="*/ 8627 w 2268748"/>
                <a:gd name="connsiteY2" fmla="*/ 276912 h 4012460"/>
                <a:gd name="connsiteX3" fmla="*/ 17253 w 2268748"/>
                <a:gd name="connsiteY3" fmla="*/ 311418 h 4012460"/>
                <a:gd name="connsiteX4" fmla="*/ 34506 w 2268748"/>
                <a:gd name="connsiteY4" fmla="*/ 458067 h 4012460"/>
                <a:gd name="connsiteX5" fmla="*/ 43133 w 2268748"/>
                <a:gd name="connsiteY5" fmla="*/ 1234444 h 4012460"/>
                <a:gd name="connsiteX6" fmla="*/ 51759 w 2268748"/>
                <a:gd name="connsiteY6" fmla="*/ 1596754 h 4012460"/>
                <a:gd name="connsiteX7" fmla="*/ 69012 w 2268748"/>
                <a:gd name="connsiteY7" fmla="*/ 1743403 h 4012460"/>
                <a:gd name="connsiteX8" fmla="*/ 77638 w 2268748"/>
                <a:gd name="connsiteY8" fmla="*/ 1890052 h 4012460"/>
                <a:gd name="connsiteX9" fmla="*/ 94891 w 2268748"/>
                <a:gd name="connsiteY9" fmla="*/ 1993569 h 4012460"/>
                <a:gd name="connsiteX10" fmla="*/ 112144 w 2268748"/>
                <a:gd name="connsiteY10" fmla="*/ 2045327 h 4012460"/>
                <a:gd name="connsiteX11" fmla="*/ 112144 w 2268748"/>
                <a:gd name="connsiteY11" fmla="*/ 2157471 h 4012460"/>
                <a:gd name="connsiteX12" fmla="*/ 120770 w 2268748"/>
                <a:gd name="connsiteY12" fmla="*/ 2243735 h 4012460"/>
                <a:gd name="connsiteX13" fmla="*/ 138023 w 2268748"/>
                <a:gd name="connsiteY13" fmla="*/ 2295493 h 4012460"/>
                <a:gd name="connsiteX14" fmla="*/ 146649 w 2268748"/>
                <a:gd name="connsiteY14" fmla="*/ 2519780 h 4012460"/>
                <a:gd name="connsiteX15" fmla="*/ 129397 w 2268748"/>
                <a:gd name="connsiteY15" fmla="*/ 2692309 h 4012460"/>
                <a:gd name="connsiteX16" fmla="*/ 129397 w 2268748"/>
                <a:gd name="connsiteY16" fmla="*/ 3140882 h 4012460"/>
                <a:gd name="connsiteX17" fmla="*/ 181155 w 2268748"/>
                <a:gd name="connsiteY17" fmla="*/ 3296158 h 4012460"/>
                <a:gd name="connsiteX18" fmla="*/ 198408 w 2268748"/>
                <a:gd name="connsiteY18" fmla="*/ 3347916 h 4012460"/>
                <a:gd name="connsiteX19" fmla="*/ 207034 w 2268748"/>
                <a:gd name="connsiteY19" fmla="*/ 3373795 h 4012460"/>
                <a:gd name="connsiteX20" fmla="*/ 224287 w 2268748"/>
                <a:gd name="connsiteY20" fmla="*/ 3598082 h 4012460"/>
                <a:gd name="connsiteX21" fmla="*/ 232914 w 2268748"/>
                <a:gd name="connsiteY21" fmla="*/ 3710226 h 4012460"/>
                <a:gd name="connsiteX22" fmla="*/ 241540 w 2268748"/>
                <a:gd name="connsiteY22" fmla="*/ 3856875 h 4012460"/>
                <a:gd name="connsiteX23" fmla="*/ 207034 w 2268748"/>
                <a:gd name="connsiteY23" fmla="*/ 3977644 h 4012460"/>
                <a:gd name="connsiteX24" fmla="*/ 181155 w 2268748"/>
                <a:gd name="connsiteY24" fmla="*/ 3994897 h 4012460"/>
                <a:gd name="connsiteX25" fmla="*/ 207034 w 2268748"/>
                <a:gd name="connsiteY25" fmla="*/ 4012150 h 4012460"/>
                <a:gd name="connsiteX26" fmla="*/ 276046 w 2268748"/>
                <a:gd name="connsiteY26" fmla="*/ 4003524 h 4012460"/>
                <a:gd name="connsiteX27" fmla="*/ 465827 w 2268748"/>
                <a:gd name="connsiteY27" fmla="*/ 3994897 h 4012460"/>
                <a:gd name="connsiteX28" fmla="*/ 552091 w 2268748"/>
                <a:gd name="connsiteY28" fmla="*/ 3986271 h 4012460"/>
                <a:gd name="connsiteX29" fmla="*/ 586597 w 2268748"/>
                <a:gd name="connsiteY29" fmla="*/ 3969018 h 4012460"/>
                <a:gd name="connsiteX30" fmla="*/ 646982 w 2268748"/>
                <a:gd name="connsiteY30" fmla="*/ 3960392 h 4012460"/>
                <a:gd name="connsiteX31" fmla="*/ 690114 w 2268748"/>
                <a:gd name="connsiteY31" fmla="*/ 3951765 h 4012460"/>
                <a:gd name="connsiteX32" fmla="*/ 905774 w 2268748"/>
                <a:gd name="connsiteY32" fmla="*/ 3943139 h 4012460"/>
                <a:gd name="connsiteX33" fmla="*/ 940280 w 2268748"/>
                <a:gd name="connsiteY33" fmla="*/ 3934512 h 4012460"/>
                <a:gd name="connsiteX34" fmla="*/ 1000665 w 2268748"/>
                <a:gd name="connsiteY34" fmla="*/ 3917259 h 4012460"/>
                <a:gd name="connsiteX35" fmla="*/ 1026544 w 2268748"/>
                <a:gd name="connsiteY35" fmla="*/ 3900007 h 4012460"/>
                <a:gd name="connsiteX36" fmla="*/ 1147314 w 2268748"/>
                <a:gd name="connsiteY36" fmla="*/ 3874127 h 4012460"/>
                <a:gd name="connsiteX37" fmla="*/ 1268083 w 2268748"/>
                <a:gd name="connsiteY37" fmla="*/ 3813742 h 4012460"/>
                <a:gd name="connsiteX38" fmla="*/ 1328468 w 2268748"/>
                <a:gd name="connsiteY38" fmla="*/ 3779237 h 4012460"/>
                <a:gd name="connsiteX39" fmla="*/ 1362974 w 2268748"/>
                <a:gd name="connsiteY39" fmla="*/ 3770610 h 4012460"/>
                <a:gd name="connsiteX40" fmla="*/ 1388853 w 2268748"/>
                <a:gd name="connsiteY40" fmla="*/ 3761984 h 4012460"/>
                <a:gd name="connsiteX41" fmla="*/ 1518249 w 2268748"/>
                <a:gd name="connsiteY41" fmla="*/ 3744731 h 4012460"/>
                <a:gd name="connsiteX42" fmla="*/ 1570008 w 2268748"/>
                <a:gd name="connsiteY42" fmla="*/ 3736105 h 4012460"/>
                <a:gd name="connsiteX43" fmla="*/ 1647646 w 2268748"/>
                <a:gd name="connsiteY43" fmla="*/ 3718852 h 4012460"/>
                <a:gd name="connsiteX44" fmla="*/ 1716657 w 2268748"/>
                <a:gd name="connsiteY44" fmla="*/ 3701599 h 4012460"/>
                <a:gd name="connsiteX45" fmla="*/ 1751163 w 2268748"/>
                <a:gd name="connsiteY45" fmla="*/ 3692973 h 4012460"/>
                <a:gd name="connsiteX46" fmla="*/ 1802921 w 2268748"/>
                <a:gd name="connsiteY46" fmla="*/ 3684346 h 4012460"/>
                <a:gd name="connsiteX47" fmla="*/ 1854680 w 2268748"/>
                <a:gd name="connsiteY47" fmla="*/ 3667093 h 4012460"/>
                <a:gd name="connsiteX48" fmla="*/ 1880559 w 2268748"/>
                <a:gd name="connsiteY48" fmla="*/ 3658467 h 4012460"/>
                <a:gd name="connsiteX49" fmla="*/ 1932317 w 2268748"/>
                <a:gd name="connsiteY49" fmla="*/ 3649841 h 4012460"/>
                <a:gd name="connsiteX50" fmla="*/ 1958197 w 2268748"/>
                <a:gd name="connsiteY50" fmla="*/ 3641214 h 4012460"/>
                <a:gd name="connsiteX51" fmla="*/ 2018582 w 2268748"/>
                <a:gd name="connsiteY51" fmla="*/ 3623961 h 4012460"/>
                <a:gd name="connsiteX52" fmla="*/ 2044461 w 2268748"/>
                <a:gd name="connsiteY52" fmla="*/ 3606709 h 4012460"/>
                <a:gd name="connsiteX53" fmla="*/ 2139351 w 2268748"/>
                <a:gd name="connsiteY53" fmla="*/ 3580829 h 4012460"/>
                <a:gd name="connsiteX54" fmla="*/ 2191110 w 2268748"/>
                <a:gd name="connsiteY54" fmla="*/ 3554950 h 4012460"/>
                <a:gd name="connsiteX55" fmla="*/ 2216989 w 2268748"/>
                <a:gd name="connsiteY55" fmla="*/ 3537697 h 4012460"/>
                <a:gd name="connsiteX56" fmla="*/ 2268748 w 2268748"/>
                <a:gd name="connsiteY56" fmla="*/ 3520444 h 4012460"/>
                <a:gd name="connsiteX57" fmla="*/ 2260121 w 2268748"/>
                <a:gd name="connsiteY57" fmla="*/ 3494565 h 4012460"/>
                <a:gd name="connsiteX58" fmla="*/ 2242868 w 2268748"/>
                <a:gd name="connsiteY58" fmla="*/ 3468686 h 4012460"/>
                <a:gd name="connsiteX59" fmla="*/ 2199736 w 2268748"/>
                <a:gd name="connsiteY59" fmla="*/ 3399675 h 4012460"/>
                <a:gd name="connsiteX60" fmla="*/ 2182483 w 2268748"/>
                <a:gd name="connsiteY60" fmla="*/ 3373795 h 4012460"/>
                <a:gd name="connsiteX61" fmla="*/ 2130725 w 2268748"/>
                <a:gd name="connsiteY61" fmla="*/ 3330663 h 4012460"/>
                <a:gd name="connsiteX62" fmla="*/ 2061714 w 2268748"/>
                <a:gd name="connsiteY62" fmla="*/ 3253026 h 4012460"/>
                <a:gd name="connsiteX63" fmla="*/ 2009955 w 2268748"/>
                <a:gd name="connsiteY63" fmla="*/ 3218520 h 4012460"/>
                <a:gd name="connsiteX64" fmla="*/ 1992702 w 2268748"/>
                <a:gd name="connsiteY64" fmla="*/ 3192641 h 4012460"/>
                <a:gd name="connsiteX65" fmla="*/ 1966823 w 2268748"/>
                <a:gd name="connsiteY65" fmla="*/ 3175388 h 4012460"/>
                <a:gd name="connsiteX66" fmla="*/ 1932317 w 2268748"/>
                <a:gd name="connsiteY66" fmla="*/ 3140882 h 4012460"/>
                <a:gd name="connsiteX67" fmla="*/ 1906438 w 2268748"/>
                <a:gd name="connsiteY67" fmla="*/ 3115003 h 4012460"/>
                <a:gd name="connsiteX68" fmla="*/ 1854680 w 2268748"/>
                <a:gd name="connsiteY68" fmla="*/ 3097750 h 4012460"/>
                <a:gd name="connsiteX69" fmla="*/ 1828800 w 2268748"/>
                <a:gd name="connsiteY69" fmla="*/ 3080497 h 4012460"/>
                <a:gd name="connsiteX70" fmla="*/ 1820174 w 2268748"/>
                <a:gd name="connsiteY70" fmla="*/ 3054618 h 4012460"/>
                <a:gd name="connsiteX71" fmla="*/ 1768416 w 2268748"/>
                <a:gd name="connsiteY71" fmla="*/ 3020112 h 4012460"/>
                <a:gd name="connsiteX72" fmla="*/ 1751163 w 2268748"/>
                <a:gd name="connsiteY72" fmla="*/ 2994233 h 4012460"/>
                <a:gd name="connsiteX73" fmla="*/ 1699404 w 2268748"/>
                <a:gd name="connsiteY73" fmla="*/ 2976980 h 4012460"/>
                <a:gd name="connsiteX74" fmla="*/ 1647646 w 2268748"/>
                <a:gd name="connsiteY74" fmla="*/ 2994233 h 4012460"/>
                <a:gd name="connsiteX75" fmla="*/ 1578634 w 2268748"/>
                <a:gd name="connsiteY75" fmla="*/ 2916595 h 4012460"/>
                <a:gd name="connsiteX76" fmla="*/ 1561382 w 2268748"/>
                <a:gd name="connsiteY76" fmla="*/ 2864837 h 4012460"/>
                <a:gd name="connsiteX77" fmla="*/ 1552755 w 2268748"/>
                <a:gd name="connsiteY77" fmla="*/ 2838958 h 4012460"/>
                <a:gd name="connsiteX78" fmla="*/ 1518249 w 2268748"/>
                <a:gd name="connsiteY78" fmla="*/ 2787199 h 4012460"/>
                <a:gd name="connsiteX79" fmla="*/ 1492370 w 2268748"/>
                <a:gd name="connsiteY79" fmla="*/ 2692309 h 4012460"/>
                <a:gd name="connsiteX80" fmla="*/ 1475117 w 2268748"/>
                <a:gd name="connsiteY80" fmla="*/ 2666429 h 4012460"/>
                <a:gd name="connsiteX81" fmla="*/ 1449238 w 2268748"/>
                <a:gd name="connsiteY81" fmla="*/ 2640550 h 4012460"/>
                <a:gd name="connsiteX82" fmla="*/ 1406106 w 2268748"/>
                <a:gd name="connsiteY82" fmla="*/ 2562912 h 4012460"/>
                <a:gd name="connsiteX83" fmla="*/ 1380227 w 2268748"/>
                <a:gd name="connsiteY83" fmla="*/ 2545659 h 4012460"/>
                <a:gd name="connsiteX84" fmla="*/ 1362974 w 2268748"/>
                <a:gd name="connsiteY84" fmla="*/ 2476648 h 4012460"/>
                <a:gd name="connsiteX85" fmla="*/ 1345721 w 2268748"/>
                <a:gd name="connsiteY85" fmla="*/ 2416263 h 4012460"/>
                <a:gd name="connsiteX86" fmla="*/ 1319842 w 2268748"/>
                <a:gd name="connsiteY86" fmla="*/ 2390384 h 4012460"/>
                <a:gd name="connsiteX87" fmla="*/ 1293963 w 2268748"/>
                <a:gd name="connsiteY87" fmla="*/ 2381758 h 4012460"/>
                <a:gd name="connsiteX88" fmla="*/ 1268083 w 2268748"/>
                <a:gd name="connsiteY88" fmla="*/ 2355878 h 4012460"/>
                <a:gd name="connsiteX89" fmla="*/ 1242204 w 2268748"/>
                <a:gd name="connsiteY89" fmla="*/ 2338626 h 4012460"/>
                <a:gd name="connsiteX90" fmla="*/ 1199072 w 2268748"/>
                <a:gd name="connsiteY90" fmla="*/ 2295493 h 4012460"/>
                <a:gd name="connsiteX91" fmla="*/ 1155940 w 2268748"/>
                <a:gd name="connsiteY91" fmla="*/ 2252361 h 4012460"/>
                <a:gd name="connsiteX92" fmla="*/ 1130061 w 2268748"/>
                <a:gd name="connsiteY92" fmla="*/ 2226482 h 4012460"/>
                <a:gd name="connsiteX93" fmla="*/ 1112808 w 2268748"/>
                <a:gd name="connsiteY93" fmla="*/ 2200603 h 4012460"/>
                <a:gd name="connsiteX94" fmla="*/ 1086929 w 2268748"/>
                <a:gd name="connsiteY94" fmla="*/ 2191976 h 4012460"/>
                <a:gd name="connsiteX95" fmla="*/ 1052423 w 2268748"/>
                <a:gd name="connsiteY95" fmla="*/ 2157471 h 4012460"/>
                <a:gd name="connsiteX96" fmla="*/ 1035170 w 2268748"/>
                <a:gd name="connsiteY96" fmla="*/ 2131592 h 4012460"/>
                <a:gd name="connsiteX97" fmla="*/ 1009291 w 2268748"/>
                <a:gd name="connsiteY97" fmla="*/ 2114339 h 4012460"/>
                <a:gd name="connsiteX98" fmla="*/ 974785 w 2268748"/>
                <a:gd name="connsiteY98" fmla="*/ 2053954 h 4012460"/>
                <a:gd name="connsiteX99" fmla="*/ 948906 w 2268748"/>
                <a:gd name="connsiteY99" fmla="*/ 2045327 h 4012460"/>
                <a:gd name="connsiteX100" fmla="*/ 888521 w 2268748"/>
                <a:gd name="connsiteY100" fmla="*/ 1967690 h 4012460"/>
                <a:gd name="connsiteX101" fmla="*/ 828136 w 2268748"/>
                <a:gd name="connsiteY101" fmla="*/ 1898678 h 4012460"/>
                <a:gd name="connsiteX102" fmla="*/ 793631 w 2268748"/>
                <a:gd name="connsiteY102" fmla="*/ 1846920 h 4012460"/>
                <a:gd name="connsiteX103" fmla="*/ 759125 w 2268748"/>
                <a:gd name="connsiteY103" fmla="*/ 1786535 h 4012460"/>
                <a:gd name="connsiteX104" fmla="*/ 733246 w 2268748"/>
                <a:gd name="connsiteY104" fmla="*/ 1769282 h 4012460"/>
                <a:gd name="connsiteX105" fmla="*/ 698740 w 2268748"/>
                <a:gd name="connsiteY105" fmla="*/ 1691644 h 4012460"/>
                <a:gd name="connsiteX106" fmla="*/ 672861 w 2268748"/>
                <a:gd name="connsiteY106" fmla="*/ 1674392 h 4012460"/>
                <a:gd name="connsiteX107" fmla="*/ 629729 w 2268748"/>
                <a:gd name="connsiteY107" fmla="*/ 1639886 h 4012460"/>
                <a:gd name="connsiteX108" fmla="*/ 603849 w 2268748"/>
                <a:gd name="connsiteY108" fmla="*/ 1614007 h 4012460"/>
                <a:gd name="connsiteX109" fmla="*/ 577970 w 2268748"/>
                <a:gd name="connsiteY109" fmla="*/ 1596754 h 4012460"/>
                <a:gd name="connsiteX110" fmla="*/ 560717 w 2268748"/>
                <a:gd name="connsiteY110" fmla="*/ 1570875 h 4012460"/>
                <a:gd name="connsiteX111" fmla="*/ 508959 w 2268748"/>
                <a:gd name="connsiteY111" fmla="*/ 1553622 h 4012460"/>
                <a:gd name="connsiteX112" fmla="*/ 483080 w 2268748"/>
                <a:gd name="connsiteY112" fmla="*/ 1544995 h 4012460"/>
                <a:gd name="connsiteX113" fmla="*/ 431321 w 2268748"/>
                <a:gd name="connsiteY113" fmla="*/ 1510490 h 4012460"/>
                <a:gd name="connsiteX114" fmla="*/ 405442 w 2268748"/>
                <a:gd name="connsiteY114" fmla="*/ 1501863 h 4012460"/>
                <a:gd name="connsiteX115" fmla="*/ 353683 w 2268748"/>
                <a:gd name="connsiteY115" fmla="*/ 1475984 h 4012460"/>
                <a:gd name="connsiteX116" fmla="*/ 276046 w 2268748"/>
                <a:gd name="connsiteY116" fmla="*/ 1441478 h 4012460"/>
                <a:gd name="connsiteX117" fmla="*/ 267419 w 2268748"/>
                <a:gd name="connsiteY117" fmla="*/ 1070542 h 4012460"/>
                <a:gd name="connsiteX118" fmla="*/ 327804 w 2268748"/>
                <a:gd name="connsiteY118" fmla="*/ 1010158 h 4012460"/>
                <a:gd name="connsiteX119" fmla="*/ 362310 w 2268748"/>
                <a:gd name="connsiteY119" fmla="*/ 958399 h 4012460"/>
                <a:gd name="connsiteX120" fmla="*/ 379563 w 2268748"/>
                <a:gd name="connsiteY120" fmla="*/ 932520 h 4012460"/>
                <a:gd name="connsiteX121" fmla="*/ 405442 w 2268748"/>
                <a:gd name="connsiteY121" fmla="*/ 880761 h 4012460"/>
                <a:gd name="connsiteX122" fmla="*/ 431321 w 2268748"/>
                <a:gd name="connsiteY122" fmla="*/ 803124 h 4012460"/>
                <a:gd name="connsiteX123" fmla="*/ 439948 w 2268748"/>
                <a:gd name="connsiteY123" fmla="*/ 777244 h 4012460"/>
                <a:gd name="connsiteX124" fmla="*/ 465827 w 2268748"/>
                <a:gd name="connsiteY124" fmla="*/ 759992 h 4012460"/>
                <a:gd name="connsiteX125" fmla="*/ 491706 w 2268748"/>
                <a:gd name="connsiteY125" fmla="*/ 708233 h 4012460"/>
                <a:gd name="connsiteX126" fmla="*/ 508959 w 2268748"/>
                <a:gd name="connsiteY126" fmla="*/ 656475 h 4012460"/>
                <a:gd name="connsiteX127" fmla="*/ 543465 w 2268748"/>
                <a:gd name="connsiteY127" fmla="*/ 604716 h 4012460"/>
                <a:gd name="connsiteX128" fmla="*/ 552091 w 2268748"/>
                <a:gd name="connsiteY128" fmla="*/ 527078 h 4012460"/>
                <a:gd name="connsiteX129" fmla="*/ 569344 w 2268748"/>
                <a:gd name="connsiteY129" fmla="*/ 475320 h 4012460"/>
                <a:gd name="connsiteX130" fmla="*/ 586597 w 2268748"/>
                <a:gd name="connsiteY130" fmla="*/ 423561 h 4012460"/>
                <a:gd name="connsiteX131" fmla="*/ 621102 w 2268748"/>
                <a:gd name="connsiteY131" fmla="*/ 371803 h 4012460"/>
                <a:gd name="connsiteX132" fmla="*/ 629729 w 2268748"/>
                <a:gd name="connsiteY132" fmla="*/ 345924 h 4012460"/>
                <a:gd name="connsiteX133" fmla="*/ 612476 w 2268748"/>
                <a:gd name="connsiteY133" fmla="*/ 104384 h 4012460"/>
                <a:gd name="connsiteX134" fmla="*/ 595223 w 2268748"/>
                <a:gd name="connsiteY134" fmla="*/ 52626 h 4012460"/>
                <a:gd name="connsiteX135" fmla="*/ 560717 w 2268748"/>
                <a:gd name="connsiteY135" fmla="*/ 867 h 4012460"/>
                <a:gd name="connsiteX136" fmla="*/ 293299 w 2268748"/>
                <a:gd name="connsiteY136" fmla="*/ 95758 h 4012460"/>
                <a:gd name="connsiteX137" fmla="*/ 241540 w 2268748"/>
                <a:gd name="connsiteY137" fmla="*/ 113010 h 4012460"/>
                <a:gd name="connsiteX138" fmla="*/ 146649 w 2268748"/>
                <a:gd name="connsiteY138" fmla="*/ 130263 h 4012460"/>
                <a:gd name="connsiteX139" fmla="*/ 69012 w 2268748"/>
                <a:gd name="connsiteY139" fmla="*/ 156142 h 4012460"/>
                <a:gd name="connsiteX140" fmla="*/ 17253 w 2268748"/>
                <a:gd name="connsiteY140" fmla="*/ 173395 h 4012460"/>
                <a:gd name="connsiteX141" fmla="*/ 0 w 2268748"/>
                <a:gd name="connsiteY141" fmla="*/ 156142 h 4012460"/>
                <a:gd name="connsiteX0" fmla="*/ 0 w 2268748"/>
                <a:gd name="connsiteY0" fmla="*/ 156142 h 4012460"/>
                <a:gd name="connsiteX1" fmla="*/ 0 w 2268748"/>
                <a:gd name="connsiteY1" fmla="*/ 156142 h 4012460"/>
                <a:gd name="connsiteX2" fmla="*/ 8627 w 2268748"/>
                <a:gd name="connsiteY2" fmla="*/ 276912 h 4012460"/>
                <a:gd name="connsiteX3" fmla="*/ 34506 w 2268748"/>
                <a:gd name="connsiteY3" fmla="*/ 458067 h 4012460"/>
                <a:gd name="connsiteX4" fmla="*/ 43133 w 2268748"/>
                <a:gd name="connsiteY4" fmla="*/ 1234444 h 4012460"/>
                <a:gd name="connsiteX5" fmla="*/ 51759 w 2268748"/>
                <a:gd name="connsiteY5" fmla="*/ 1596754 h 4012460"/>
                <a:gd name="connsiteX6" fmla="*/ 69012 w 2268748"/>
                <a:gd name="connsiteY6" fmla="*/ 1743403 h 4012460"/>
                <a:gd name="connsiteX7" fmla="*/ 77638 w 2268748"/>
                <a:gd name="connsiteY7" fmla="*/ 1890052 h 4012460"/>
                <a:gd name="connsiteX8" fmla="*/ 94891 w 2268748"/>
                <a:gd name="connsiteY8" fmla="*/ 1993569 h 4012460"/>
                <a:gd name="connsiteX9" fmla="*/ 112144 w 2268748"/>
                <a:gd name="connsiteY9" fmla="*/ 2045327 h 4012460"/>
                <a:gd name="connsiteX10" fmla="*/ 112144 w 2268748"/>
                <a:gd name="connsiteY10" fmla="*/ 2157471 h 4012460"/>
                <a:gd name="connsiteX11" fmla="*/ 120770 w 2268748"/>
                <a:gd name="connsiteY11" fmla="*/ 2243735 h 4012460"/>
                <a:gd name="connsiteX12" fmla="*/ 138023 w 2268748"/>
                <a:gd name="connsiteY12" fmla="*/ 2295493 h 4012460"/>
                <a:gd name="connsiteX13" fmla="*/ 146649 w 2268748"/>
                <a:gd name="connsiteY13" fmla="*/ 2519780 h 4012460"/>
                <a:gd name="connsiteX14" fmla="*/ 129397 w 2268748"/>
                <a:gd name="connsiteY14" fmla="*/ 2692309 h 4012460"/>
                <a:gd name="connsiteX15" fmla="*/ 129397 w 2268748"/>
                <a:gd name="connsiteY15" fmla="*/ 3140882 h 4012460"/>
                <a:gd name="connsiteX16" fmla="*/ 181155 w 2268748"/>
                <a:gd name="connsiteY16" fmla="*/ 3296158 h 4012460"/>
                <a:gd name="connsiteX17" fmla="*/ 198408 w 2268748"/>
                <a:gd name="connsiteY17" fmla="*/ 3347916 h 4012460"/>
                <a:gd name="connsiteX18" fmla="*/ 207034 w 2268748"/>
                <a:gd name="connsiteY18" fmla="*/ 3373795 h 4012460"/>
                <a:gd name="connsiteX19" fmla="*/ 224287 w 2268748"/>
                <a:gd name="connsiteY19" fmla="*/ 3598082 h 4012460"/>
                <a:gd name="connsiteX20" fmla="*/ 232914 w 2268748"/>
                <a:gd name="connsiteY20" fmla="*/ 3710226 h 4012460"/>
                <a:gd name="connsiteX21" fmla="*/ 241540 w 2268748"/>
                <a:gd name="connsiteY21" fmla="*/ 3856875 h 4012460"/>
                <a:gd name="connsiteX22" fmla="*/ 207034 w 2268748"/>
                <a:gd name="connsiteY22" fmla="*/ 3977644 h 4012460"/>
                <a:gd name="connsiteX23" fmla="*/ 181155 w 2268748"/>
                <a:gd name="connsiteY23" fmla="*/ 3994897 h 4012460"/>
                <a:gd name="connsiteX24" fmla="*/ 207034 w 2268748"/>
                <a:gd name="connsiteY24" fmla="*/ 4012150 h 4012460"/>
                <a:gd name="connsiteX25" fmla="*/ 276046 w 2268748"/>
                <a:gd name="connsiteY25" fmla="*/ 4003524 h 4012460"/>
                <a:gd name="connsiteX26" fmla="*/ 465827 w 2268748"/>
                <a:gd name="connsiteY26" fmla="*/ 3994897 h 4012460"/>
                <a:gd name="connsiteX27" fmla="*/ 552091 w 2268748"/>
                <a:gd name="connsiteY27" fmla="*/ 3986271 h 4012460"/>
                <a:gd name="connsiteX28" fmla="*/ 586597 w 2268748"/>
                <a:gd name="connsiteY28" fmla="*/ 3969018 h 4012460"/>
                <a:gd name="connsiteX29" fmla="*/ 646982 w 2268748"/>
                <a:gd name="connsiteY29" fmla="*/ 3960392 h 4012460"/>
                <a:gd name="connsiteX30" fmla="*/ 690114 w 2268748"/>
                <a:gd name="connsiteY30" fmla="*/ 3951765 h 4012460"/>
                <a:gd name="connsiteX31" fmla="*/ 905774 w 2268748"/>
                <a:gd name="connsiteY31" fmla="*/ 3943139 h 4012460"/>
                <a:gd name="connsiteX32" fmla="*/ 940280 w 2268748"/>
                <a:gd name="connsiteY32" fmla="*/ 3934512 h 4012460"/>
                <a:gd name="connsiteX33" fmla="*/ 1000665 w 2268748"/>
                <a:gd name="connsiteY33" fmla="*/ 3917259 h 4012460"/>
                <a:gd name="connsiteX34" fmla="*/ 1026544 w 2268748"/>
                <a:gd name="connsiteY34" fmla="*/ 3900007 h 4012460"/>
                <a:gd name="connsiteX35" fmla="*/ 1147314 w 2268748"/>
                <a:gd name="connsiteY35" fmla="*/ 3874127 h 4012460"/>
                <a:gd name="connsiteX36" fmla="*/ 1268083 w 2268748"/>
                <a:gd name="connsiteY36" fmla="*/ 3813742 h 4012460"/>
                <a:gd name="connsiteX37" fmla="*/ 1328468 w 2268748"/>
                <a:gd name="connsiteY37" fmla="*/ 3779237 h 4012460"/>
                <a:gd name="connsiteX38" fmla="*/ 1362974 w 2268748"/>
                <a:gd name="connsiteY38" fmla="*/ 3770610 h 4012460"/>
                <a:gd name="connsiteX39" fmla="*/ 1388853 w 2268748"/>
                <a:gd name="connsiteY39" fmla="*/ 3761984 h 4012460"/>
                <a:gd name="connsiteX40" fmla="*/ 1518249 w 2268748"/>
                <a:gd name="connsiteY40" fmla="*/ 3744731 h 4012460"/>
                <a:gd name="connsiteX41" fmla="*/ 1570008 w 2268748"/>
                <a:gd name="connsiteY41" fmla="*/ 3736105 h 4012460"/>
                <a:gd name="connsiteX42" fmla="*/ 1647646 w 2268748"/>
                <a:gd name="connsiteY42" fmla="*/ 3718852 h 4012460"/>
                <a:gd name="connsiteX43" fmla="*/ 1716657 w 2268748"/>
                <a:gd name="connsiteY43" fmla="*/ 3701599 h 4012460"/>
                <a:gd name="connsiteX44" fmla="*/ 1751163 w 2268748"/>
                <a:gd name="connsiteY44" fmla="*/ 3692973 h 4012460"/>
                <a:gd name="connsiteX45" fmla="*/ 1802921 w 2268748"/>
                <a:gd name="connsiteY45" fmla="*/ 3684346 h 4012460"/>
                <a:gd name="connsiteX46" fmla="*/ 1854680 w 2268748"/>
                <a:gd name="connsiteY46" fmla="*/ 3667093 h 4012460"/>
                <a:gd name="connsiteX47" fmla="*/ 1880559 w 2268748"/>
                <a:gd name="connsiteY47" fmla="*/ 3658467 h 4012460"/>
                <a:gd name="connsiteX48" fmla="*/ 1932317 w 2268748"/>
                <a:gd name="connsiteY48" fmla="*/ 3649841 h 4012460"/>
                <a:gd name="connsiteX49" fmla="*/ 1958197 w 2268748"/>
                <a:gd name="connsiteY49" fmla="*/ 3641214 h 4012460"/>
                <a:gd name="connsiteX50" fmla="*/ 2018582 w 2268748"/>
                <a:gd name="connsiteY50" fmla="*/ 3623961 h 4012460"/>
                <a:gd name="connsiteX51" fmla="*/ 2044461 w 2268748"/>
                <a:gd name="connsiteY51" fmla="*/ 3606709 h 4012460"/>
                <a:gd name="connsiteX52" fmla="*/ 2139351 w 2268748"/>
                <a:gd name="connsiteY52" fmla="*/ 3580829 h 4012460"/>
                <a:gd name="connsiteX53" fmla="*/ 2191110 w 2268748"/>
                <a:gd name="connsiteY53" fmla="*/ 3554950 h 4012460"/>
                <a:gd name="connsiteX54" fmla="*/ 2216989 w 2268748"/>
                <a:gd name="connsiteY54" fmla="*/ 3537697 h 4012460"/>
                <a:gd name="connsiteX55" fmla="*/ 2268748 w 2268748"/>
                <a:gd name="connsiteY55" fmla="*/ 3520444 h 4012460"/>
                <a:gd name="connsiteX56" fmla="*/ 2260121 w 2268748"/>
                <a:gd name="connsiteY56" fmla="*/ 3494565 h 4012460"/>
                <a:gd name="connsiteX57" fmla="*/ 2242868 w 2268748"/>
                <a:gd name="connsiteY57" fmla="*/ 3468686 h 4012460"/>
                <a:gd name="connsiteX58" fmla="*/ 2199736 w 2268748"/>
                <a:gd name="connsiteY58" fmla="*/ 3399675 h 4012460"/>
                <a:gd name="connsiteX59" fmla="*/ 2182483 w 2268748"/>
                <a:gd name="connsiteY59" fmla="*/ 3373795 h 4012460"/>
                <a:gd name="connsiteX60" fmla="*/ 2130725 w 2268748"/>
                <a:gd name="connsiteY60" fmla="*/ 3330663 h 4012460"/>
                <a:gd name="connsiteX61" fmla="*/ 2061714 w 2268748"/>
                <a:gd name="connsiteY61" fmla="*/ 3253026 h 4012460"/>
                <a:gd name="connsiteX62" fmla="*/ 2009955 w 2268748"/>
                <a:gd name="connsiteY62" fmla="*/ 3218520 h 4012460"/>
                <a:gd name="connsiteX63" fmla="*/ 1992702 w 2268748"/>
                <a:gd name="connsiteY63" fmla="*/ 3192641 h 4012460"/>
                <a:gd name="connsiteX64" fmla="*/ 1966823 w 2268748"/>
                <a:gd name="connsiteY64" fmla="*/ 3175388 h 4012460"/>
                <a:gd name="connsiteX65" fmla="*/ 1932317 w 2268748"/>
                <a:gd name="connsiteY65" fmla="*/ 3140882 h 4012460"/>
                <a:gd name="connsiteX66" fmla="*/ 1906438 w 2268748"/>
                <a:gd name="connsiteY66" fmla="*/ 3115003 h 4012460"/>
                <a:gd name="connsiteX67" fmla="*/ 1854680 w 2268748"/>
                <a:gd name="connsiteY67" fmla="*/ 3097750 h 4012460"/>
                <a:gd name="connsiteX68" fmla="*/ 1828800 w 2268748"/>
                <a:gd name="connsiteY68" fmla="*/ 3080497 h 4012460"/>
                <a:gd name="connsiteX69" fmla="*/ 1820174 w 2268748"/>
                <a:gd name="connsiteY69" fmla="*/ 3054618 h 4012460"/>
                <a:gd name="connsiteX70" fmla="*/ 1768416 w 2268748"/>
                <a:gd name="connsiteY70" fmla="*/ 3020112 h 4012460"/>
                <a:gd name="connsiteX71" fmla="*/ 1751163 w 2268748"/>
                <a:gd name="connsiteY71" fmla="*/ 2994233 h 4012460"/>
                <a:gd name="connsiteX72" fmla="*/ 1699404 w 2268748"/>
                <a:gd name="connsiteY72" fmla="*/ 2976980 h 4012460"/>
                <a:gd name="connsiteX73" fmla="*/ 1647646 w 2268748"/>
                <a:gd name="connsiteY73" fmla="*/ 2994233 h 4012460"/>
                <a:gd name="connsiteX74" fmla="*/ 1578634 w 2268748"/>
                <a:gd name="connsiteY74" fmla="*/ 2916595 h 4012460"/>
                <a:gd name="connsiteX75" fmla="*/ 1561382 w 2268748"/>
                <a:gd name="connsiteY75" fmla="*/ 2864837 h 4012460"/>
                <a:gd name="connsiteX76" fmla="*/ 1552755 w 2268748"/>
                <a:gd name="connsiteY76" fmla="*/ 2838958 h 4012460"/>
                <a:gd name="connsiteX77" fmla="*/ 1518249 w 2268748"/>
                <a:gd name="connsiteY77" fmla="*/ 2787199 h 4012460"/>
                <a:gd name="connsiteX78" fmla="*/ 1492370 w 2268748"/>
                <a:gd name="connsiteY78" fmla="*/ 2692309 h 4012460"/>
                <a:gd name="connsiteX79" fmla="*/ 1475117 w 2268748"/>
                <a:gd name="connsiteY79" fmla="*/ 2666429 h 4012460"/>
                <a:gd name="connsiteX80" fmla="*/ 1449238 w 2268748"/>
                <a:gd name="connsiteY80" fmla="*/ 2640550 h 4012460"/>
                <a:gd name="connsiteX81" fmla="*/ 1406106 w 2268748"/>
                <a:gd name="connsiteY81" fmla="*/ 2562912 h 4012460"/>
                <a:gd name="connsiteX82" fmla="*/ 1380227 w 2268748"/>
                <a:gd name="connsiteY82" fmla="*/ 2545659 h 4012460"/>
                <a:gd name="connsiteX83" fmla="*/ 1362974 w 2268748"/>
                <a:gd name="connsiteY83" fmla="*/ 2476648 h 4012460"/>
                <a:gd name="connsiteX84" fmla="*/ 1345721 w 2268748"/>
                <a:gd name="connsiteY84" fmla="*/ 2416263 h 4012460"/>
                <a:gd name="connsiteX85" fmla="*/ 1319842 w 2268748"/>
                <a:gd name="connsiteY85" fmla="*/ 2390384 h 4012460"/>
                <a:gd name="connsiteX86" fmla="*/ 1293963 w 2268748"/>
                <a:gd name="connsiteY86" fmla="*/ 2381758 h 4012460"/>
                <a:gd name="connsiteX87" fmla="*/ 1268083 w 2268748"/>
                <a:gd name="connsiteY87" fmla="*/ 2355878 h 4012460"/>
                <a:gd name="connsiteX88" fmla="*/ 1242204 w 2268748"/>
                <a:gd name="connsiteY88" fmla="*/ 2338626 h 4012460"/>
                <a:gd name="connsiteX89" fmla="*/ 1199072 w 2268748"/>
                <a:gd name="connsiteY89" fmla="*/ 2295493 h 4012460"/>
                <a:gd name="connsiteX90" fmla="*/ 1155940 w 2268748"/>
                <a:gd name="connsiteY90" fmla="*/ 2252361 h 4012460"/>
                <a:gd name="connsiteX91" fmla="*/ 1130061 w 2268748"/>
                <a:gd name="connsiteY91" fmla="*/ 2226482 h 4012460"/>
                <a:gd name="connsiteX92" fmla="*/ 1112808 w 2268748"/>
                <a:gd name="connsiteY92" fmla="*/ 2200603 h 4012460"/>
                <a:gd name="connsiteX93" fmla="*/ 1086929 w 2268748"/>
                <a:gd name="connsiteY93" fmla="*/ 2191976 h 4012460"/>
                <a:gd name="connsiteX94" fmla="*/ 1052423 w 2268748"/>
                <a:gd name="connsiteY94" fmla="*/ 2157471 h 4012460"/>
                <a:gd name="connsiteX95" fmla="*/ 1035170 w 2268748"/>
                <a:gd name="connsiteY95" fmla="*/ 2131592 h 4012460"/>
                <a:gd name="connsiteX96" fmla="*/ 1009291 w 2268748"/>
                <a:gd name="connsiteY96" fmla="*/ 2114339 h 4012460"/>
                <a:gd name="connsiteX97" fmla="*/ 974785 w 2268748"/>
                <a:gd name="connsiteY97" fmla="*/ 2053954 h 4012460"/>
                <a:gd name="connsiteX98" fmla="*/ 948906 w 2268748"/>
                <a:gd name="connsiteY98" fmla="*/ 2045327 h 4012460"/>
                <a:gd name="connsiteX99" fmla="*/ 888521 w 2268748"/>
                <a:gd name="connsiteY99" fmla="*/ 1967690 h 4012460"/>
                <a:gd name="connsiteX100" fmla="*/ 828136 w 2268748"/>
                <a:gd name="connsiteY100" fmla="*/ 1898678 h 4012460"/>
                <a:gd name="connsiteX101" fmla="*/ 793631 w 2268748"/>
                <a:gd name="connsiteY101" fmla="*/ 1846920 h 4012460"/>
                <a:gd name="connsiteX102" fmla="*/ 759125 w 2268748"/>
                <a:gd name="connsiteY102" fmla="*/ 1786535 h 4012460"/>
                <a:gd name="connsiteX103" fmla="*/ 733246 w 2268748"/>
                <a:gd name="connsiteY103" fmla="*/ 1769282 h 4012460"/>
                <a:gd name="connsiteX104" fmla="*/ 698740 w 2268748"/>
                <a:gd name="connsiteY104" fmla="*/ 1691644 h 4012460"/>
                <a:gd name="connsiteX105" fmla="*/ 672861 w 2268748"/>
                <a:gd name="connsiteY105" fmla="*/ 1674392 h 4012460"/>
                <a:gd name="connsiteX106" fmla="*/ 629729 w 2268748"/>
                <a:gd name="connsiteY106" fmla="*/ 1639886 h 4012460"/>
                <a:gd name="connsiteX107" fmla="*/ 603849 w 2268748"/>
                <a:gd name="connsiteY107" fmla="*/ 1614007 h 4012460"/>
                <a:gd name="connsiteX108" fmla="*/ 577970 w 2268748"/>
                <a:gd name="connsiteY108" fmla="*/ 1596754 h 4012460"/>
                <a:gd name="connsiteX109" fmla="*/ 560717 w 2268748"/>
                <a:gd name="connsiteY109" fmla="*/ 1570875 h 4012460"/>
                <a:gd name="connsiteX110" fmla="*/ 508959 w 2268748"/>
                <a:gd name="connsiteY110" fmla="*/ 1553622 h 4012460"/>
                <a:gd name="connsiteX111" fmla="*/ 483080 w 2268748"/>
                <a:gd name="connsiteY111" fmla="*/ 1544995 h 4012460"/>
                <a:gd name="connsiteX112" fmla="*/ 431321 w 2268748"/>
                <a:gd name="connsiteY112" fmla="*/ 1510490 h 4012460"/>
                <a:gd name="connsiteX113" fmla="*/ 405442 w 2268748"/>
                <a:gd name="connsiteY113" fmla="*/ 1501863 h 4012460"/>
                <a:gd name="connsiteX114" fmla="*/ 353683 w 2268748"/>
                <a:gd name="connsiteY114" fmla="*/ 1475984 h 4012460"/>
                <a:gd name="connsiteX115" fmla="*/ 276046 w 2268748"/>
                <a:gd name="connsiteY115" fmla="*/ 1441478 h 4012460"/>
                <a:gd name="connsiteX116" fmla="*/ 267419 w 2268748"/>
                <a:gd name="connsiteY116" fmla="*/ 1070542 h 4012460"/>
                <a:gd name="connsiteX117" fmla="*/ 327804 w 2268748"/>
                <a:gd name="connsiteY117" fmla="*/ 1010158 h 4012460"/>
                <a:gd name="connsiteX118" fmla="*/ 362310 w 2268748"/>
                <a:gd name="connsiteY118" fmla="*/ 958399 h 4012460"/>
                <a:gd name="connsiteX119" fmla="*/ 379563 w 2268748"/>
                <a:gd name="connsiteY119" fmla="*/ 932520 h 4012460"/>
                <a:gd name="connsiteX120" fmla="*/ 405442 w 2268748"/>
                <a:gd name="connsiteY120" fmla="*/ 880761 h 4012460"/>
                <a:gd name="connsiteX121" fmla="*/ 431321 w 2268748"/>
                <a:gd name="connsiteY121" fmla="*/ 803124 h 4012460"/>
                <a:gd name="connsiteX122" fmla="*/ 439948 w 2268748"/>
                <a:gd name="connsiteY122" fmla="*/ 777244 h 4012460"/>
                <a:gd name="connsiteX123" fmla="*/ 465827 w 2268748"/>
                <a:gd name="connsiteY123" fmla="*/ 759992 h 4012460"/>
                <a:gd name="connsiteX124" fmla="*/ 491706 w 2268748"/>
                <a:gd name="connsiteY124" fmla="*/ 708233 h 4012460"/>
                <a:gd name="connsiteX125" fmla="*/ 508959 w 2268748"/>
                <a:gd name="connsiteY125" fmla="*/ 656475 h 4012460"/>
                <a:gd name="connsiteX126" fmla="*/ 543465 w 2268748"/>
                <a:gd name="connsiteY126" fmla="*/ 604716 h 4012460"/>
                <a:gd name="connsiteX127" fmla="*/ 552091 w 2268748"/>
                <a:gd name="connsiteY127" fmla="*/ 527078 h 4012460"/>
                <a:gd name="connsiteX128" fmla="*/ 569344 w 2268748"/>
                <a:gd name="connsiteY128" fmla="*/ 475320 h 4012460"/>
                <a:gd name="connsiteX129" fmla="*/ 586597 w 2268748"/>
                <a:gd name="connsiteY129" fmla="*/ 423561 h 4012460"/>
                <a:gd name="connsiteX130" fmla="*/ 621102 w 2268748"/>
                <a:gd name="connsiteY130" fmla="*/ 371803 h 4012460"/>
                <a:gd name="connsiteX131" fmla="*/ 629729 w 2268748"/>
                <a:gd name="connsiteY131" fmla="*/ 345924 h 4012460"/>
                <a:gd name="connsiteX132" fmla="*/ 612476 w 2268748"/>
                <a:gd name="connsiteY132" fmla="*/ 104384 h 4012460"/>
                <a:gd name="connsiteX133" fmla="*/ 595223 w 2268748"/>
                <a:gd name="connsiteY133" fmla="*/ 52626 h 4012460"/>
                <a:gd name="connsiteX134" fmla="*/ 560717 w 2268748"/>
                <a:gd name="connsiteY134" fmla="*/ 867 h 4012460"/>
                <a:gd name="connsiteX135" fmla="*/ 293299 w 2268748"/>
                <a:gd name="connsiteY135" fmla="*/ 95758 h 4012460"/>
                <a:gd name="connsiteX136" fmla="*/ 241540 w 2268748"/>
                <a:gd name="connsiteY136" fmla="*/ 113010 h 4012460"/>
                <a:gd name="connsiteX137" fmla="*/ 146649 w 2268748"/>
                <a:gd name="connsiteY137" fmla="*/ 130263 h 4012460"/>
                <a:gd name="connsiteX138" fmla="*/ 69012 w 2268748"/>
                <a:gd name="connsiteY138" fmla="*/ 156142 h 4012460"/>
                <a:gd name="connsiteX139" fmla="*/ 17253 w 2268748"/>
                <a:gd name="connsiteY139" fmla="*/ 173395 h 4012460"/>
                <a:gd name="connsiteX140" fmla="*/ 0 w 2268748"/>
                <a:gd name="connsiteY140" fmla="*/ 156142 h 4012460"/>
                <a:gd name="connsiteX0" fmla="*/ 0 w 2268748"/>
                <a:gd name="connsiteY0" fmla="*/ 156142 h 4012460"/>
                <a:gd name="connsiteX1" fmla="*/ 0 w 2268748"/>
                <a:gd name="connsiteY1" fmla="*/ 156142 h 4012460"/>
                <a:gd name="connsiteX2" fmla="*/ 34506 w 2268748"/>
                <a:gd name="connsiteY2" fmla="*/ 458067 h 4012460"/>
                <a:gd name="connsiteX3" fmla="*/ 43133 w 2268748"/>
                <a:gd name="connsiteY3" fmla="*/ 1234444 h 4012460"/>
                <a:gd name="connsiteX4" fmla="*/ 51759 w 2268748"/>
                <a:gd name="connsiteY4" fmla="*/ 1596754 h 4012460"/>
                <a:gd name="connsiteX5" fmla="*/ 69012 w 2268748"/>
                <a:gd name="connsiteY5" fmla="*/ 1743403 h 4012460"/>
                <a:gd name="connsiteX6" fmla="*/ 77638 w 2268748"/>
                <a:gd name="connsiteY6" fmla="*/ 1890052 h 4012460"/>
                <a:gd name="connsiteX7" fmla="*/ 94891 w 2268748"/>
                <a:gd name="connsiteY7" fmla="*/ 1993569 h 4012460"/>
                <a:gd name="connsiteX8" fmla="*/ 112144 w 2268748"/>
                <a:gd name="connsiteY8" fmla="*/ 2045327 h 4012460"/>
                <a:gd name="connsiteX9" fmla="*/ 112144 w 2268748"/>
                <a:gd name="connsiteY9" fmla="*/ 2157471 h 4012460"/>
                <a:gd name="connsiteX10" fmla="*/ 120770 w 2268748"/>
                <a:gd name="connsiteY10" fmla="*/ 2243735 h 4012460"/>
                <a:gd name="connsiteX11" fmla="*/ 138023 w 2268748"/>
                <a:gd name="connsiteY11" fmla="*/ 2295493 h 4012460"/>
                <a:gd name="connsiteX12" fmla="*/ 146649 w 2268748"/>
                <a:gd name="connsiteY12" fmla="*/ 2519780 h 4012460"/>
                <a:gd name="connsiteX13" fmla="*/ 129397 w 2268748"/>
                <a:gd name="connsiteY13" fmla="*/ 2692309 h 4012460"/>
                <a:gd name="connsiteX14" fmla="*/ 129397 w 2268748"/>
                <a:gd name="connsiteY14" fmla="*/ 3140882 h 4012460"/>
                <a:gd name="connsiteX15" fmla="*/ 181155 w 2268748"/>
                <a:gd name="connsiteY15" fmla="*/ 3296158 h 4012460"/>
                <a:gd name="connsiteX16" fmla="*/ 198408 w 2268748"/>
                <a:gd name="connsiteY16" fmla="*/ 3347916 h 4012460"/>
                <a:gd name="connsiteX17" fmla="*/ 207034 w 2268748"/>
                <a:gd name="connsiteY17" fmla="*/ 3373795 h 4012460"/>
                <a:gd name="connsiteX18" fmla="*/ 224287 w 2268748"/>
                <a:gd name="connsiteY18" fmla="*/ 3598082 h 4012460"/>
                <a:gd name="connsiteX19" fmla="*/ 232914 w 2268748"/>
                <a:gd name="connsiteY19" fmla="*/ 3710226 h 4012460"/>
                <a:gd name="connsiteX20" fmla="*/ 241540 w 2268748"/>
                <a:gd name="connsiteY20" fmla="*/ 3856875 h 4012460"/>
                <a:gd name="connsiteX21" fmla="*/ 207034 w 2268748"/>
                <a:gd name="connsiteY21" fmla="*/ 3977644 h 4012460"/>
                <a:gd name="connsiteX22" fmla="*/ 181155 w 2268748"/>
                <a:gd name="connsiteY22" fmla="*/ 3994897 h 4012460"/>
                <a:gd name="connsiteX23" fmla="*/ 207034 w 2268748"/>
                <a:gd name="connsiteY23" fmla="*/ 4012150 h 4012460"/>
                <a:gd name="connsiteX24" fmla="*/ 276046 w 2268748"/>
                <a:gd name="connsiteY24" fmla="*/ 4003524 h 4012460"/>
                <a:gd name="connsiteX25" fmla="*/ 465827 w 2268748"/>
                <a:gd name="connsiteY25" fmla="*/ 3994897 h 4012460"/>
                <a:gd name="connsiteX26" fmla="*/ 552091 w 2268748"/>
                <a:gd name="connsiteY26" fmla="*/ 3986271 h 4012460"/>
                <a:gd name="connsiteX27" fmla="*/ 586597 w 2268748"/>
                <a:gd name="connsiteY27" fmla="*/ 3969018 h 4012460"/>
                <a:gd name="connsiteX28" fmla="*/ 646982 w 2268748"/>
                <a:gd name="connsiteY28" fmla="*/ 3960392 h 4012460"/>
                <a:gd name="connsiteX29" fmla="*/ 690114 w 2268748"/>
                <a:gd name="connsiteY29" fmla="*/ 3951765 h 4012460"/>
                <a:gd name="connsiteX30" fmla="*/ 905774 w 2268748"/>
                <a:gd name="connsiteY30" fmla="*/ 3943139 h 4012460"/>
                <a:gd name="connsiteX31" fmla="*/ 940280 w 2268748"/>
                <a:gd name="connsiteY31" fmla="*/ 3934512 h 4012460"/>
                <a:gd name="connsiteX32" fmla="*/ 1000665 w 2268748"/>
                <a:gd name="connsiteY32" fmla="*/ 3917259 h 4012460"/>
                <a:gd name="connsiteX33" fmla="*/ 1026544 w 2268748"/>
                <a:gd name="connsiteY33" fmla="*/ 3900007 h 4012460"/>
                <a:gd name="connsiteX34" fmla="*/ 1147314 w 2268748"/>
                <a:gd name="connsiteY34" fmla="*/ 3874127 h 4012460"/>
                <a:gd name="connsiteX35" fmla="*/ 1268083 w 2268748"/>
                <a:gd name="connsiteY35" fmla="*/ 3813742 h 4012460"/>
                <a:gd name="connsiteX36" fmla="*/ 1328468 w 2268748"/>
                <a:gd name="connsiteY36" fmla="*/ 3779237 h 4012460"/>
                <a:gd name="connsiteX37" fmla="*/ 1362974 w 2268748"/>
                <a:gd name="connsiteY37" fmla="*/ 3770610 h 4012460"/>
                <a:gd name="connsiteX38" fmla="*/ 1388853 w 2268748"/>
                <a:gd name="connsiteY38" fmla="*/ 3761984 h 4012460"/>
                <a:gd name="connsiteX39" fmla="*/ 1518249 w 2268748"/>
                <a:gd name="connsiteY39" fmla="*/ 3744731 h 4012460"/>
                <a:gd name="connsiteX40" fmla="*/ 1570008 w 2268748"/>
                <a:gd name="connsiteY40" fmla="*/ 3736105 h 4012460"/>
                <a:gd name="connsiteX41" fmla="*/ 1647646 w 2268748"/>
                <a:gd name="connsiteY41" fmla="*/ 3718852 h 4012460"/>
                <a:gd name="connsiteX42" fmla="*/ 1716657 w 2268748"/>
                <a:gd name="connsiteY42" fmla="*/ 3701599 h 4012460"/>
                <a:gd name="connsiteX43" fmla="*/ 1751163 w 2268748"/>
                <a:gd name="connsiteY43" fmla="*/ 3692973 h 4012460"/>
                <a:gd name="connsiteX44" fmla="*/ 1802921 w 2268748"/>
                <a:gd name="connsiteY44" fmla="*/ 3684346 h 4012460"/>
                <a:gd name="connsiteX45" fmla="*/ 1854680 w 2268748"/>
                <a:gd name="connsiteY45" fmla="*/ 3667093 h 4012460"/>
                <a:gd name="connsiteX46" fmla="*/ 1880559 w 2268748"/>
                <a:gd name="connsiteY46" fmla="*/ 3658467 h 4012460"/>
                <a:gd name="connsiteX47" fmla="*/ 1932317 w 2268748"/>
                <a:gd name="connsiteY47" fmla="*/ 3649841 h 4012460"/>
                <a:gd name="connsiteX48" fmla="*/ 1958197 w 2268748"/>
                <a:gd name="connsiteY48" fmla="*/ 3641214 h 4012460"/>
                <a:gd name="connsiteX49" fmla="*/ 2018582 w 2268748"/>
                <a:gd name="connsiteY49" fmla="*/ 3623961 h 4012460"/>
                <a:gd name="connsiteX50" fmla="*/ 2044461 w 2268748"/>
                <a:gd name="connsiteY50" fmla="*/ 3606709 h 4012460"/>
                <a:gd name="connsiteX51" fmla="*/ 2139351 w 2268748"/>
                <a:gd name="connsiteY51" fmla="*/ 3580829 h 4012460"/>
                <a:gd name="connsiteX52" fmla="*/ 2191110 w 2268748"/>
                <a:gd name="connsiteY52" fmla="*/ 3554950 h 4012460"/>
                <a:gd name="connsiteX53" fmla="*/ 2216989 w 2268748"/>
                <a:gd name="connsiteY53" fmla="*/ 3537697 h 4012460"/>
                <a:gd name="connsiteX54" fmla="*/ 2268748 w 2268748"/>
                <a:gd name="connsiteY54" fmla="*/ 3520444 h 4012460"/>
                <a:gd name="connsiteX55" fmla="*/ 2260121 w 2268748"/>
                <a:gd name="connsiteY55" fmla="*/ 3494565 h 4012460"/>
                <a:gd name="connsiteX56" fmla="*/ 2242868 w 2268748"/>
                <a:gd name="connsiteY56" fmla="*/ 3468686 h 4012460"/>
                <a:gd name="connsiteX57" fmla="*/ 2199736 w 2268748"/>
                <a:gd name="connsiteY57" fmla="*/ 3399675 h 4012460"/>
                <a:gd name="connsiteX58" fmla="*/ 2182483 w 2268748"/>
                <a:gd name="connsiteY58" fmla="*/ 3373795 h 4012460"/>
                <a:gd name="connsiteX59" fmla="*/ 2130725 w 2268748"/>
                <a:gd name="connsiteY59" fmla="*/ 3330663 h 4012460"/>
                <a:gd name="connsiteX60" fmla="*/ 2061714 w 2268748"/>
                <a:gd name="connsiteY60" fmla="*/ 3253026 h 4012460"/>
                <a:gd name="connsiteX61" fmla="*/ 2009955 w 2268748"/>
                <a:gd name="connsiteY61" fmla="*/ 3218520 h 4012460"/>
                <a:gd name="connsiteX62" fmla="*/ 1992702 w 2268748"/>
                <a:gd name="connsiteY62" fmla="*/ 3192641 h 4012460"/>
                <a:gd name="connsiteX63" fmla="*/ 1966823 w 2268748"/>
                <a:gd name="connsiteY63" fmla="*/ 3175388 h 4012460"/>
                <a:gd name="connsiteX64" fmla="*/ 1932317 w 2268748"/>
                <a:gd name="connsiteY64" fmla="*/ 3140882 h 4012460"/>
                <a:gd name="connsiteX65" fmla="*/ 1906438 w 2268748"/>
                <a:gd name="connsiteY65" fmla="*/ 3115003 h 4012460"/>
                <a:gd name="connsiteX66" fmla="*/ 1854680 w 2268748"/>
                <a:gd name="connsiteY66" fmla="*/ 3097750 h 4012460"/>
                <a:gd name="connsiteX67" fmla="*/ 1828800 w 2268748"/>
                <a:gd name="connsiteY67" fmla="*/ 3080497 h 4012460"/>
                <a:gd name="connsiteX68" fmla="*/ 1820174 w 2268748"/>
                <a:gd name="connsiteY68" fmla="*/ 3054618 h 4012460"/>
                <a:gd name="connsiteX69" fmla="*/ 1768416 w 2268748"/>
                <a:gd name="connsiteY69" fmla="*/ 3020112 h 4012460"/>
                <a:gd name="connsiteX70" fmla="*/ 1751163 w 2268748"/>
                <a:gd name="connsiteY70" fmla="*/ 2994233 h 4012460"/>
                <a:gd name="connsiteX71" fmla="*/ 1699404 w 2268748"/>
                <a:gd name="connsiteY71" fmla="*/ 2976980 h 4012460"/>
                <a:gd name="connsiteX72" fmla="*/ 1647646 w 2268748"/>
                <a:gd name="connsiteY72" fmla="*/ 2994233 h 4012460"/>
                <a:gd name="connsiteX73" fmla="*/ 1578634 w 2268748"/>
                <a:gd name="connsiteY73" fmla="*/ 2916595 h 4012460"/>
                <a:gd name="connsiteX74" fmla="*/ 1561382 w 2268748"/>
                <a:gd name="connsiteY74" fmla="*/ 2864837 h 4012460"/>
                <a:gd name="connsiteX75" fmla="*/ 1552755 w 2268748"/>
                <a:gd name="connsiteY75" fmla="*/ 2838958 h 4012460"/>
                <a:gd name="connsiteX76" fmla="*/ 1518249 w 2268748"/>
                <a:gd name="connsiteY76" fmla="*/ 2787199 h 4012460"/>
                <a:gd name="connsiteX77" fmla="*/ 1492370 w 2268748"/>
                <a:gd name="connsiteY77" fmla="*/ 2692309 h 4012460"/>
                <a:gd name="connsiteX78" fmla="*/ 1475117 w 2268748"/>
                <a:gd name="connsiteY78" fmla="*/ 2666429 h 4012460"/>
                <a:gd name="connsiteX79" fmla="*/ 1449238 w 2268748"/>
                <a:gd name="connsiteY79" fmla="*/ 2640550 h 4012460"/>
                <a:gd name="connsiteX80" fmla="*/ 1406106 w 2268748"/>
                <a:gd name="connsiteY80" fmla="*/ 2562912 h 4012460"/>
                <a:gd name="connsiteX81" fmla="*/ 1380227 w 2268748"/>
                <a:gd name="connsiteY81" fmla="*/ 2545659 h 4012460"/>
                <a:gd name="connsiteX82" fmla="*/ 1362974 w 2268748"/>
                <a:gd name="connsiteY82" fmla="*/ 2476648 h 4012460"/>
                <a:gd name="connsiteX83" fmla="*/ 1345721 w 2268748"/>
                <a:gd name="connsiteY83" fmla="*/ 2416263 h 4012460"/>
                <a:gd name="connsiteX84" fmla="*/ 1319842 w 2268748"/>
                <a:gd name="connsiteY84" fmla="*/ 2390384 h 4012460"/>
                <a:gd name="connsiteX85" fmla="*/ 1293963 w 2268748"/>
                <a:gd name="connsiteY85" fmla="*/ 2381758 h 4012460"/>
                <a:gd name="connsiteX86" fmla="*/ 1268083 w 2268748"/>
                <a:gd name="connsiteY86" fmla="*/ 2355878 h 4012460"/>
                <a:gd name="connsiteX87" fmla="*/ 1242204 w 2268748"/>
                <a:gd name="connsiteY87" fmla="*/ 2338626 h 4012460"/>
                <a:gd name="connsiteX88" fmla="*/ 1199072 w 2268748"/>
                <a:gd name="connsiteY88" fmla="*/ 2295493 h 4012460"/>
                <a:gd name="connsiteX89" fmla="*/ 1155940 w 2268748"/>
                <a:gd name="connsiteY89" fmla="*/ 2252361 h 4012460"/>
                <a:gd name="connsiteX90" fmla="*/ 1130061 w 2268748"/>
                <a:gd name="connsiteY90" fmla="*/ 2226482 h 4012460"/>
                <a:gd name="connsiteX91" fmla="*/ 1112808 w 2268748"/>
                <a:gd name="connsiteY91" fmla="*/ 2200603 h 4012460"/>
                <a:gd name="connsiteX92" fmla="*/ 1086929 w 2268748"/>
                <a:gd name="connsiteY92" fmla="*/ 2191976 h 4012460"/>
                <a:gd name="connsiteX93" fmla="*/ 1052423 w 2268748"/>
                <a:gd name="connsiteY93" fmla="*/ 2157471 h 4012460"/>
                <a:gd name="connsiteX94" fmla="*/ 1035170 w 2268748"/>
                <a:gd name="connsiteY94" fmla="*/ 2131592 h 4012460"/>
                <a:gd name="connsiteX95" fmla="*/ 1009291 w 2268748"/>
                <a:gd name="connsiteY95" fmla="*/ 2114339 h 4012460"/>
                <a:gd name="connsiteX96" fmla="*/ 974785 w 2268748"/>
                <a:gd name="connsiteY96" fmla="*/ 2053954 h 4012460"/>
                <a:gd name="connsiteX97" fmla="*/ 948906 w 2268748"/>
                <a:gd name="connsiteY97" fmla="*/ 2045327 h 4012460"/>
                <a:gd name="connsiteX98" fmla="*/ 888521 w 2268748"/>
                <a:gd name="connsiteY98" fmla="*/ 1967690 h 4012460"/>
                <a:gd name="connsiteX99" fmla="*/ 828136 w 2268748"/>
                <a:gd name="connsiteY99" fmla="*/ 1898678 h 4012460"/>
                <a:gd name="connsiteX100" fmla="*/ 793631 w 2268748"/>
                <a:gd name="connsiteY100" fmla="*/ 1846920 h 4012460"/>
                <a:gd name="connsiteX101" fmla="*/ 759125 w 2268748"/>
                <a:gd name="connsiteY101" fmla="*/ 1786535 h 4012460"/>
                <a:gd name="connsiteX102" fmla="*/ 733246 w 2268748"/>
                <a:gd name="connsiteY102" fmla="*/ 1769282 h 4012460"/>
                <a:gd name="connsiteX103" fmla="*/ 698740 w 2268748"/>
                <a:gd name="connsiteY103" fmla="*/ 1691644 h 4012460"/>
                <a:gd name="connsiteX104" fmla="*/ 672861 w 2268748"/>
                <a:gd name="connsiteY104" fmla="*/ 1674392 h 4012460"/>
                <a:gd name="connsiteX105" fmla="*/ 629729 w 2268748"/>
                <a:gd name="connsiteY105" fmla="*/ 1639886 h 4012460"/>
                <a:gd name="connsiteX106" fmla="*/ 603849 w 2268748"/>
                <a:gd name="connsiteY106" fmla="*/ 1614007 h 4012460"/>
                <a:gd name="connsiteX107" fmla="*/ 577970 w 2268748"/>
                <a:gd name="connsiteY107" fmla="*/ 1596754 h 4012460"/>
                <a:gd name="connsiteX108" fmla="*/ 560717 w 2268748"/>
                <a:gd name="connsiteY108" fmla="*/ 1570875 h 4012460"/>
                <a:gd name="connsiteX109" fmla="*/ 508959 w 2268748"/>
                <a:gd name="connsiteY109" fmla="*/ 1553622 h 4012460"/>
                <a:gd name="connsiteX110" fmla="*/ 483080 w 2268748"/>
                <a:gd name="connsiteY110" fmla="*/ 1544995 h 4012460"/>
                <a:gd name="connsiteX111" fmla="*/ 431321 w 2268748"/>
                <a:gd name="connsiteY111" fmla="*/ 1510490 h 4012460"/>
                <a:gd name="connsiteX112" fmla="*/ 405442 w 2268748"/>
                <a:gd name="connsiteY112" fmla="*/ 1501863 h 4012460"/>
                <a:gd name="connsiteX113" fmla="*/ 353683 w 2268748"/>
                <a:gd name="connsiteY113" fmla="*/ 1475984 h 4012460"/>
                <a:gd name="connsiteX114" fmla="*/ 276046 w 2268748"/>
                <a:gd name="connsiteY114" fmla="*/ 1441478 h 4012460"/>
                <a:gd name="connsiteX115" fmla="*/ 267419 w 2268748"/>
                <a:gd name="connsiteY115" fmla="*/ 1070542 h 4012460"/>
                <a:gd name="connsiteX116" fmla="*/ 327804 w 2268748"/>
                <a:gd name="connsiteY116" fmla="*/ 1010158 h 4012460"/>
                <a:gd name="connsiteX117" fmla="*/ 362310 w 2268748"/>
                <a:gd name="connsiteY117" fmla="*/ 958399 h 4012460"/>
                <a:gd name="connsiteX118" fmla="*/ 379563 w 2268748"/>
                <a:gd name="connsiteY118" fmla="*/ 932520 h 4012460"/>
                <a:gd name="connsiteX119" fmla="*/ 405442 w 2268748"/>
                <a:gd name="connsiteY119" fmla="*/ 880761 h 4012460"/>
                <a:gd name="connsiteX120" fmla="*/ 431321 w 2268748"/>
                <a:gd name="connsiteY120" fmla="*/ 803124 h 4012460"/>
                <a:gd name="connsiteX121" fmla="*/ 439948 w 2268748"/>
                <a:gd name="connsiteY121" fmla="*/ 777244 h 4012460"/>
                <a:gd name="connsiteX122" fmla="*/ 465827 w 2268748"/>
                <a:gd name="connsiteY122" fmla="*/ 759992 h 4012460"/>
                <a:gd name="connsiteX123" fmla="*/ 491706 w 2268748"/>
                <a:gd name="connsiteY123" fmla="*/ 708233 h 4012460"/>
                <a:gd name="connsiteX124" fmla="*/ 508959 w 2268748"/>
                <a:gd name="connsiteY124" fmla="*/ 656475 h 4012460"/>
                <a:gd name="connsiteX125" fmla="*/ 543465 w 2268748"/>
                <a:gd name="connsiteY125" fmla="*/ 604716 h 4012460"/>
                <a:gd name="connsiteX126" fmla="*/ 552091 w 2268748"/>
                <a:gd name="connsiteY126" fmla="*/ 527078 h 4012460"/>
                <a:gd name="connsiteX127" fmla="*/ 569344 w 2268748"/>
                <a:gd name="connsiteY127" fmla="*/ 475320 h 4012460"/>
                <a:gd name="connsiteX128" fmla="*/ 586597 w 2268748"/>
                <a:gd name="connsiteY128" fmla="*/ 423561 h 4012460"/>
                <a:gd name="connsiteX129" fmla="*/ 621102 w 2268748"/>
                <a:gd name="connsiteY129" fmla="*/ 371803 h 4012460"/>
                <a:gd name="connsiteX130" fmla="*/ 629729 w 2268748"/>
                <a:gd name="connsiteY130" fmla="*/ 345924 h 4012460"/>
                <a:gd name="connsiteX131" fmla="*/ 612476 w 2268748"/>
                <a:gd name="connsiteY131" fmla="*/ 104384 h 4012460"/>
                <a:gd name="connsiteX132" fmla="*/ 595223 w 2268748"/>
                <a:gd name="connsiteY132" fmla="*/ 52626 h 4012460"/>
                <a:gd name="connsiteX133" fmla="*/ 560717 w 2268748"/>
                <a:gd name="connsiteY133" fmla="*/ 867 h 4012460"/>
                <a:gd name="connsiteX134" fmla="*/ 293299 w 2268748"/>
                <a:gd name="connsiteY134" fmla="*/ 95758 h 4012460"/>
                <a:gd name="connsiteX135" fmla="*/ 241540 w 2268748"/>
                <a:gd name="connsiteY135" fmla="*/ 113010 h 4012460"/>
                <a:gd name="connsiteX136" fmla="*/ 146649 w 2268748"/>
                <a:gd name="connsiteY136" fmla="*/ 130263 h 4012460"/>
                <a:gd name="connsiteX137" fmla="*/ 69012 w 2268748"/>
                <a:gd name="connsiteY137" fmla="*/ 156142 h 4012460"/>
                <a:gd name="connsiteX138" fmla="*/ 17253 w 2268748"/>
                <a:gd name="connsiteY138" fmla="*/ 173395 h 4012460"/>
                <a:gd name="connsiteX139" fmla="*/ 0 w 2268748"/>
                <a:gd name="connsiteY139" fmla="*/ 156142 h 4012460"/>
                <a:gd name="connsiteX0" fmla="*/ 0 w 2268748"/>
                <a:gd name="connsiteY0" fmla="*/ 156142 h 4012460"/>
                <a:gd name="connsiteX1" fmla="*/ 0 w 2268748"/>
                <a:gd name="connsiteY1" fmla="*/ 156142 h 4012460"/>
                <a:gd name="connsiteX2" fmla="*/ 34506 w 2268748"/>
                <a:gd name="connsiteY2" fmla="*/ 458067 h 4012460"/>
                <a:gd name="connsiteX3" fmla="*/ 43133 w 2268748"/>
                <a:gd name="connsiteY3" fmla="*/ 1234444 h 4012460"/>
                <a:gd name="connsiteX4" fmla="*/ 51759 w 2268748"/>
                <a:gd name="connsiteY4" fmla="*/ 1596754 h 4012460"/>
                <a:gd name="connsiteX5" fmla="*/ 69012 w 2268748"/>
                <a:gd name="connsiteY5" fmla="*/ 1743403 h 4012460"/>
                <a:gd name="connsiteX6" fmla="*/ 77638 w 2268748"/>
                <a:gd name="connsiteY6" fmla="*/ 1890052 h 4012460"/>
                <a:gd name="connsiteX7" fmla="*/ 94891 w 2268748"/>
                <a:gd name="connsiteY7" fmla="*/ 1993569 h 4012460"/>
                <a:gd name="connsiteX8" fmla="*/ 112144 w 2268748"/>
                <a:gd name="connsiteY8" fmla="*/ 2045327 h 4012460"/>
                <a:gd name="connsiteX9" fmla="*/ 112144 w 2268748"/>
                <a:gd name="connsiteY9" fmla="*/ 2157471 h 4012460"/>
                <a:gd name="connsiteX10" fmla="*/ 120770 w 2268748"/>
                <a:gd name="connsiteY10" fmla="*/ 2243735 h 4012460"/>
                <a:gd name="connsiteX11" fmla="*/ 138023 w 2268748"/>
                <a:gd name="connsiteY11" fmla="*/ 2295493 h 4012460"/>
                <a:gd name="connsiteX12" fmla="*/ 146649 w 2268748"/>
                <a:gd name="connsiteY12" fmla="*/ 2519780 h 4012460"/>
                <a:gd name="connsiteX13" fmla="*/ 129397 w 2268748"/>
                <a:gd name="connsiteY13" fmla="*/ 2692309 h 4012460"/>
                <a:gd name="connsiteX14" fmla="*/ 129397 w 2268748"/>
                <a:gd name="connsiteY14" fmla="*/ 3140882 h 4012460"/>
                <a:gd name="connsiteX15" fmla="*/ 181155 w 2268748"/>
                <a:gd name="connsiteY15" fmla="*/ 3296158 h 4012460"/>
                <a:gd name="connsiteX16" fmla="*/ 198408 w 2268748"/>
                <a:gd name="connsiteY16" fmla="*/ 3347916 h 4012460"/>
                <a:gd name="connsiteX17" fmla="*/ 207034 w 2268748"/>
                <a:gd name="connsiteY17" fmla="*/ 3373795 h 4012460"/>
                <a:gd name="connsiteX18" fmla="*/ 224287 w 2268748"/>
                <a:gd name="connsiteY18" fmla="*/ 3598082 h 4012460"/>
                <a:gd name="connsiteX19" fmla="*/ 232914 w 2268748"/>
                <a:gd name="connsiteY19" fmla="*/ 3710226 h 4012460"/>
                <a:gd name="connsiteX20" fmla="*/ 241540 w 2268748"/>
                <a:gd name="connsiteY20" fmla="*/ 3856875 h 4012460"/>
                <a:gd name="connsiteX21" fmla="*/ 207034 w 2268748"/>
                <a:gd name="connsiteY21" fmla="*/ 3977644 h 4012460"/>
                <a:gd name="connsiteX22" fmla="*/ 181155 w 2268748"/>
                <a:gd name="connsiteY22" fmla="*/ 3994897 h 4012460"/>
                <a:gd name="connsiteX23" fmla="*/ 207034 w 2268748"/>
                <a:gd name="connsiteY23" fmla="*/ 4012150 h 4012460"/>
                <a:gd name="connsiteX24" fmla="*/ 276046 w 2268748"/>
                <a:gd name="connsiteY24" fmla="*/ 4003524 h 4012460"/>
                <a:gd name="connsiteX25" fmla="*/ 465827 w 2268748"/>
                <a:gd name="connsiteY25" fmla="*/ 3994897 h 4012460"/>
                <a:gd name="connsiteX26" fmla="*/ 552091 w 2268748"/>
                <a:gd name="connsiteY26" fmla="*/ 3986271 h 4012460"/>
                <a:gd name="connsiteX27" fmla="*/ 586597 w 2268748"/>
                <a:gd name="connsiteY27" fmla="*/ 3969018 h 4012460"/>
                <a:gd name="connsiteX28" fmla="*/ 646982 w 2268748"/>
                <a:gd name="connsiteY28" fmla="*/ 3960392 h 4012460"/>
                <a:gd name="connsiteX29" fmla="*/ 690114 w 2268748"/>
                <a:gd name="connsiteY29" fmla="*/ 3951765 h 4012460"/>
                <a:gd name="connsiteX30" fmla="*/ 905774 w 2268748"/>
                <a:gd name="connsiteY30" fmla="*/ 3943139 h 4012460"/>
                <a:gd name="connsiteX31" fmla="*/ 940280 w 2268748"/>
                <a:gd name="connsiteY31" fmla="*/ 3934512 h 4012460"/>
                <a:gd name="connsiteX32" fmla="*/ 1000665 w 2268748"/>
                <a:gd name="connsiteY32" fmla="*/ 3917259 h 4012460"/>
                <a:gd name="connsiteX33" fmla="*/ 1026544 w 2268748"/>
                <a:gd name="connsiteY33" fmla="*/ 3900007 h 4012460"/>
                <a:gd name="connsiteX34" fmla="*/ 1147314 w 2268748"/>
                <a:gd name="connsiteY34" fmla="*/ 3874127 h 4012460"/>
                <a:gd name="connsiteX35" fmla="*/ 1268083 w 2268748"/>
                <a:gd name="connsiteY35" fmla="*/ 3813742 h 4012460"/>
                <a:gd name="connsiteX36" fmla="*/ 1328468 w 2268748"/>
                <a:gd name="connsiteY36" fmla="*/ 3779237 h 4012460"/>
                <a:gd name="connsiteX37" fmla="*/ 1362974 w 2268748"/>
                <a:gd name="connsiteY37" fmla="*/ 3770610 h 4012460"/>
                <a:gd name="connsiteX38" fmla="*/ 1388853 w 2268748"/>
                <a:gd name="connsiteY38" fmla="*/ 3761984 h 4012460"/>
                <a:gd name="connsiteX39" fmla="*/ 1518249 w 2268748"/>
                <a:gd name="connsiteY39" fmla="*/ 3744731 h 4012460"/>
                <a:gd name="connsiteX40" fmla="*/ 1570008 w 2268748"/>
                <a:gd name="connsiteY40" fmla="*/ 3736105 h 4012460"/>
                <a:gd name="connsiteX41" fmla="*/ 1647646 w 2268748"/>
                <a:gd name="connsiteY41" fmla="*/ 3718852 h 4012460"/>
                <a:gd name="connsiteX42" fmla="*/ 1716657 w 2268748"/>
                <a:gd name="connsiteY42" fmla="*/ 3701599 h 4012460"/>
                <a:gd name="connsiteX43" fmla="*/ 1751163 w 2268748"/>
                <a:gd name="connsiteY43" fmla="*/ 3692973 h 4012460"/>
                <a:gd name="connsiteX44" fmla="*/ 1802921 w 2268748"/>
                <a:gd name="connsiteY44" fmla="*/ 3684346 h 4012460"/>
                <a:gd name="connsiteX45" fmla="*/ 1854680 w 2268748"/>
                <a:gd name="connsiteY45" fmla="*/ 3667093 h 4012460"/>
                <a:gd name="connsiteX46" fmla="*/ 1880559 w 2268748"/>
                <a:gd name="connsiteY46" fmla="*/ 3658467 h 4012460"/>
                <a:gd name="connsiteX47" fmla="*/ 1932317 w 2268748"/>
                <a:gd name="connsiteY47" fmla="*/ 3649841 h 4012460"/>
                <a:gd name="connsiteX48" fmla="*/ 1958197 w 2268748"/>
                <a:gd name="connsiteY48" fmla="*/ 3641214 h 4012460"/>
                <a:gd name="connsiteX49" fmla="*/ 2018582 w 2268748"/>
                <a:gd name="connsiteY49" fmla="*/ 3623961 h 4012460"/>
                <a:gd name="connsiteX50" fmla="*/ 2044461 w 2268748"/>
                <a:gd name="connsiteY50" fmla="*/ 3606709 h 4012460"/>
                <a:gd name="connsiteX51" fmla="*/ 2139351 w 2268748"/>
                <a:gd name="connsiteY51" fmla="*/ 3580829 h 4012460"/>
                <a:gd name="connsiteX52" fmla="*/ 2191110 w 2268748"/>
                <a:gd name="connsiteY52" fmla="*/ 3554950 h 4012460"/>
                <a:gd name="connsiteX53" fmla="*/ 2216989 w 2268748"/>
                <a:gd name="connsiteY53" fmla="*/ 3537697 h 4012460"/>
                <a:gd name="connsiteX54" fmla="*/ 2268748 w 2268748"/>
                <a:gd name="connsiteY54" fmla="*/ 3520444 h 4012460"/>
                <a:gd name="connsiteX55" fmla="*/ 2260121 w 2268748"/>
                <a:gd name="connsiteY55" fmla="*/ 3494565 h 4012460"/>
                <a:gd name="connsiteX56" fmla="*/ 2242868 w 2268748"/>
                <a:gd name="connsiteY56" fmla="*/ 3468686 h 4012460"/>
                <a:gd name="connsiteX57" fmla="*/ 2199736 w 2268748"/>
                <a:gd name="connsiteY57" fmla="*/ 3399675 h 4012460"/>
                <a:gd name="connsiteX58" fmla="*/ 2182483 w 2268748"/>
                <a:gd name="connsiteY58" fmla="*/ 3373795 h 4012460"/>
                <a:gd name="connsiteX59" fmla="*/ 2130725 w 2268748"/>
                <a:gd name="connsiteY59" fmla="*/ 3330663 h 4012460"/>
                <a:gd name="connsiteX60" fmla="*/ 2061714 w 2268748"/>
                <a:gd name="connsiteY60" fmla="*/ 3253026 h 4012460"/>
                <a:gd name="connsiteX61" fmla="*/ 2009955 w 2268748"/>
                <a:gd name="connsiteY61" fmla="*/ 3218520 h 4012460"/>
                <a:gd name="connsiteX62" fmla="*/ 1992702 w 2268748"/>
                <a:gd name="connsiteY62" fmla="*/ 3192641 h 4012460"/>
                <a:gd name="connsiteX63" fmla="*/ 1966823 w 2268748"/>
                <a:gd name="connsiteY63" fmla="*/ 3175388 h 4012460"/>
                <a:gd name="connsiteX64" fmla="*/ 1932317 w 2268748"/>
                <a:gd name="connsiteY64" fmla="*/ 3140882 h 4012460"/>
                <a:gd name="connsiteX65" fmla="*/ 1906438 w 2268748"/>
                <a:gd name="connsiteY65" fmla="*/ 3115003 h 4012460"/>
                <a:gd name="connsiteX66" fmla="*/ 1854680 w 2268748"/>
                <a:gd name="connsiteY66" fmla="*/ 3097750 h 4012460"/>
                <a:gd name="connsiteX67" fmla="*/ 1828800 w 2268748"/>
                <a:gd name="connsiteY67" fmla="*/ 3080497 h 4012460"/>
                <a:gd name="connsiteX68" fmla="*/ 1820174 w 2268748"/>
                <a:gd name="connsiteY68" fmla="*/ 3054618 h 4012460"/>
                <a:gd name="connsiteX69" fmla="*/ 1768416 w 2268748"/>
                <a:gd name="connsiteY69" fmla="*/ 3020112 h 4012460"/>
                <a:gd name="connsiteX70" fmla="*/ 1751163 w 2268748"/>
                <a:gd name="connsiteY70" fmla="*/ 2994233 h 4012460"/>
                <a:gd name="connsiteX71" fmla="*/ 1699404 w 2268748"/>
                <a:gd name="connsiteY71" fmla="*/ 2976980 h 4012460"/>
                <a:gd name="connsiteX72" fmla="*/ 1647646 w 2268748"/>
                <a:gd name="connsiteY72" fmla="*/ 2994233 h 4012460"/>
                <a:gd name="connsiteX73" fmla="*/ 1578634 w 2268748"/>
                <a:gd name="connsiteY73" fmla="*/ 2916595 h 4012460"/>
                <a:gd name="connsiteX74" fmla="*/ 1561382 w 2268748"/>
                <a:gd name="connsiteY74" fmla="*/ 2864837 h 4012460"/>
                <a:gd name="connsiteX75" fmla="*/ 1552755 w 2268748"/>
                <a:gd name="connsiteY75" fmla="*/ 2838958 h 4012460"/>
                <a:gd name="connsiteX76" fmla="*/ 1518249 w 2268748"/>
                <a:gd name="connsiteY76" fmla="*/ 2787199 h 4012460"/>
                <a:gd name="connsiteX77" fmla="*/ 1492370 w 2268748"/>
                <a:gd name="connsiteY77" fmla="*/ 2692309 h 4012460"/>
                <a:gd name="connsiteX78" fmla="*/ 1475117 w 2268748"/>
                <a:gd name="connsiteY78" fmla="*/ 2666429 h 4012460"/>
                <a:gd name="connsiteX79" fmla="*/ 1449238 w 2268748"/>
                <a:gd name="connsiteY79" fmla="*/ 2640550 h 4012460"/>
                <a:gd name="connsiteX80" fmla="*/ 1406106 w 2268748"/>
                <a:gd name="connsiteY80" fmla="*/ 2562912 h 4012460"/>
                <a:gd name="connsiteX81" fmla="*/ 1380227 w 2268748"/>
                <a:gd name="connsiteY81" fmla="*/ 2545659 h 4012460"/>
                <a:gd name="connsiteX82" fmla="*/ 1362974 w 2268748"/>
                <a:gd name="connsiteY82" fmla="*/ 2476648 h 4012460"/>
                <a:gd name="connsiteX83" fmla="*/ 1345721 w 2268748"/>
                <a:gd name="connsiteY83" fmla="*/ 2416263 h 4012460"/>
                <a:gd name="connsiteX84" fmla="*/ 1319842 w 2268748"/>
                <a:gd name="connsiteY84" fmla="*/ 2390384 h 4012460"/>
                <a:gd name="connsiteX85" fmla="*/ 1293963 w 2268748"/>
                <a:gd name="connsiteY85" fmla="*/ 2381758 h 4012460"/>
                <a:gd name="connsiteX86" fmla="*/ 1268083 w 2268748"/>
                <a:gd name="connsiteY86" fmla="*/ 2355878 h 4012460"/>
                <a:gd name="connsiteX87" fmla="*/ 1242204 w 2268748"/>
                <a:gd name="connsiteY87" fmla="*/ 2338626 h 4012460"/>
                <a:gd name="connsiteX88" fmla="*/ 1199072 w 2268748"/>
                <a:gd name="connsiteY88" fmla="*/ 2295493 h 4012460"/>
                <a:gd name="connsiteX89" fmla="*/ 1155940 w 2268748"/>
                <a:gd name="connsiteY89" fmla="*/ 2252361 h 4012460"/>
                <a:gd name="connsiteX90" fmla="*/ 1130061 w 2268748"/>
                <a:gd name="connsiteY90" fmla="*/ 2226482 h 4012460"/>
                <a:gd name="connsiteX91" fmla="*/ 1112808 w 2268748"/>
                <a:gd name="connsiteY91" fmla="*/ 2200603 h 4012460"/>
                <a:gd name="connsiteX92" fmla="*/ 1086929 w 2268748"/>
                <a:gd name="connsiteY92" fmla="*/ 2191976 h 4012460"/>
                <a:gd name="connsiteX93" fmla="*/ 1052423 w 2268748"/>
                <a:gd name="connsiteY93" fmla="*/ 2157471 h 4012460"/>
                <a:gd name="connsiteX94" fmla="*/ 1035170 w 2268748"/>
                <a:gd name="connsiteY94" fmla="*/ 2131592 h 4012460"/>
                <a:gd name="connsiteX95" fmla="*/ 1009291 w 2268748"/>
                <a:gd name="connsiteY95" fmla="*/ 2114339 h 4012460"/>
                <a:gd name="connsiteX96" fmla="*/ 974785 w 2268748"/>
                <a:gd name="connsiteY96" fmla="*/ 2053954 h 4012460"/>
                <a:gd name="connsiteX97" fmla="*/ 948906 w 2268748"/>
                <a:gd name="connsiteY97" fmla="*/ 2045327 h 4012460"/>
                <a:gd name="connsiteX98" fmla="*/ 888521 w 2268748"/>
                <a:gd name="connsiteY98" fmla="*/ 1967690 h 4012460"/>
                <a:gd name="connsiteX99" fmla="*/ 828136 w 2268748"/>
                <a:gd name="connsiteY99" fmla="*/ 1898678 h 4012460"/>
                <a:gd name="connsiteX100" fmla="*/ 793631 w 2268748"/>
                <a:gd name="connsiteY100" fmla="*/ 1846920 h 4012460"/>
                <a:gd name="connsiteX101" fmla="*/ 759125 w 2268748"/>
                <a:gd name="connsiteY101" fmla="*/ 1786535 h 4012460"/>
                <a:gd name="connsiteX102" fmla="*/ 733246 w 2268748"/>
                <a:gd name="connsiteY102" fmla="*/ 1769282 h 4012460"/>
                <a:gd name="connsiteX103" fmla="*/ 698740 w 2268748"/>
                <a:gd name="connsiteY103" fmla="*/ 1691644 h 4012460"/>
                <a:gd name="connsiteX104" fmla="*/ 672861 w 2268748"/>
                <a:gd name="connsiteY104" fmla="*/ 1674392 h 4012460"/>
                <a:gd name="connsiteX105" fmla="*/ 629729 w 2268748"/>
                <a:gd name="connsiteY105" fmla="*/ 1639886 h 4012460"/>
                <a:gd name="connsiteX106" fmla="*/ 603849 w 2268748"/>
                <a:gd name="connsiteY106" fmla="*/ 1614007 h 4012460"/>
                <a:gd name="connsiteX107" fmla="*/ 577970 w 2268748"/>
                <a:gd name="connsiteY107" fmla="*/ 1596754 h 4012460"/>
                <a:gd name="connsiteX108" fmla="*/ 560717 w 2268748"/>
                <a:gd name="connsiteY108" fmla="*/ 1570875 h 4012460"/>
                <a:gd name="connsiteX109" fmla="*/ 508959 w 2268748"/>
                <a:gd name="connsiteY109" fmla="*/ 1553622 h 4012460"/>
                <a:gd name="connsiteX110" fmla="*/ 483080 w 2268748"/>
                <a:gd name="connsiteY110" fmla="*/ 1544995 h 4012460"/>
                <a:gd name="connsiteX111" fmla="*/ 431321 w 2268748"/>
                <a:gd name="connsiteY111" fmla="*/ 1510490 h 4012460"/>
                <a:gd name="connsiteX112" fmla="*/ 405442 w 2268748"/>
                <a:gd name="connsiteY112" fmla="*/ 1501863 h 4012460"/>
                <a:gd name="connsiteX113" fmla="*/ 353683 w 2268748"/>
                <a:gd name="connsiteY113" fmla="*/ 1475984 h 4012460"/>
                <a:gd name="connsiteX114" fmla="*/ 276046 w 2268748"/>
                <a:gd name="connsiteY114" fmla="*/ 1441478 h 4012460"/>
                <a:gd name="connsiteX115" fmla="*/ 267419 w 2268748"/>
                <a:gd name="connsiteY115" fmla="*/ 1070542 h 4012460"/>
                <a:gd name="connsiteX116" fmla="*/ 327804 w 2268748"/>
                <a:gd name="connsiteY116" fmla="*/ 1010158 h 4012460"/>
                <a:gd name="connsiteX117" fmla="*/ 362310 w 2268748"/>
                <a:gd name="connsiteY117" fmla="*/ 958399 h 4012460"/>
                <a:gd name="connsiteX118" fmla="*/ 379563 w 2268748"/>
                <a:gd name="connsiteY118" fmla="*/ 932520 h 4012460"/>
                <a:gd name="connsiteX119" fmla="*/ 405442 w 2268748"/>
                <a:gd name="connsiteY119" fmla="*/ 880761 h 4012460"/>
                <a:gd name="connsiteX120" fmla="*/ 431321 w 2268748"/>
                <a:gd name="connsiteY120" fmla="*/ 803124 h 4012460"/>
                <a:gd name="connsiteX121" fmla="*/ 439948 w 2268748"/>
                <a:gd name="connsiteY121" fmla="*/ 777244 h 4012460"/>
                <a:gd name="connsiteX122" fmla="*/ 465827 w 2268748"/>
                <a:gd name="connsiteY122" fmla="*/ 759992 h 4012460"/>
                <a:gd name="connsiteX123" fmla="*/ 491706 w 2268748"/>
                <a:gd name="connsiteY123" fmla="*/ 708233 h 4012460"/>
                <a:gd name="connsiteX124" fmla="*/ 508959 w 2268748"/>
                <a:gd name="connsiteY124" fmla="*/ 656475 h 4012460"/>
                <a:gd name="connsiteX125" fmla="*/ 543465 w 2268748"/>
                <a:gd name="connsiteY125" fmla="*/ 604716 h 4012460"/>
                <a:gd name="connsiteX126" fmla="*/ 552091 w 2268748"/>
                <a:gd name="connsiteY126" fmla="*/ 527078 h 4012460"/>
                <a:gd name="connsiteX127" fmla="*/ 569344 w 2268748"/>
                <a:gd name="connsiteY127" fmla="*/ 475320 h 4012460"/>
                <a:gd name="connsiteX128" fmla="*/ 586597 w 2268748"/>
                <a:gd name="connsiteY128" fmla="*/ 423561 h 4012460"/>
                <a:gd name="connsiteX129" fmla="*/ 621102 w 2268748"/>
                <a:gd name="connsiteY129" fmla="*/ 371803 h 4012460"/>
                <a:gd name="connsiteX130" fmla="*/ 629729 w 2268748"/>
                <a:gd name="connsiteY130" fmla="*/ 345924 h 4012460"/>
                <a:gd name="connsiteX131" fmla="*/ 612476 w 2268748"/>
                <a:gd name="connsiteY131" fmla="*/ 104384 h 4012460"/>
                <a:gd name="connsiteX132" fmla="*/ 595223 w 2268748"/>
                <a:gd name="connsiteY132" fmla="*/ 52626 h 4012460"/>
                <a:gd name="connsiteX133" fmla="*/ 560717 w 2268748"/>
                <a:gd name="connsiteY133" fmla="*/ 867 h 4012460"/>
                <a:gd name="connsiteX134" fmla="*/ 293299 w 2268748"/>
                <a:gd name="connsiteY134" fmla="*/ 95758 h 4012460"/>
                <a:gd name="connsiteX135" fmla="*/ 241540 w 2268748"/>
                <a:gd name="connsiteY135" fmla="*/ 113010 h 4012460"/>
                <a:gd name="connsiteX136" fmla="*/ 146649 w 2268748"/>
                <a:gd name="connsiteY136" fmla="*/ 130263 h 4012460"/>
                <a:gd name="connsiteX137" fmla="*/ 17253 w 2268748"/>
                <a:gd name="connsiteY137" fmla="*/ 173395 h 4012460"/>
                <a:gd name="connsiteX138" fmla="*/ 0 w 2268748"/>
                <a:gd name="connsiteY138" fmla="*/ 156142 h 4012460"/>
                <a:gd name="connsiteX0" fmla="*/ 0 w 2268748"/>
                <a:gd name="connsiteY0" fmla="*/ 156142 h 4012460"/>
                <a:gd name="connsiteX1" fmla="*/ 0 w 2268748"/>
                <a:gd name="connsiteY1" fmla="*/ 156142 h 4012460"/>
                <a:gd name="connsiteX2" fmla="*/ 34506 w 2268748"/>
                <a:gd name="connsiteY2" fmla="*/ 458067 h 4012460"/>
                <a:gd name="connsiteX3" fmla="*/ 43133 w 2268748"/>
                <a:gd name="connsiteY3" fmla="*/ 1234444 h 4012460"/>
                <a:gd name="connsiteX4" fmla="*/ 51759 w 2268748"/>
                <a:gd name="connsiteY4" fmla="*/ 1596754 h 4012460"/>
                <a:gd name="connsiteX5" fmla="*/ 69012 w 2268748"/>
                <a:gd name="connsiteY5" fmla="*/ 1743403 h 4012460"/>
                <a:gd name="connsiteX6" fmla="*/ 77638 w 2268748"/>
                <a:gd name="connsiteY6" fmla="*/ 1890052 h 4012460"/>
                <a:gd name="connsiteX7" fmla="*/ 94891 w 2268748"/>
                <a:gd name="connsiteY7" fmla="*/ 1993569 h 4012460"/>
                <a:gd name="connsiteX8" fmla="*/ 112144 w 2268748"/>
                <a:gd name="connsiteY8" fmla="*/ 2045327 h 4012460"/>
                <a:gd name="connsiteX9" fmla="*/ 112144 w 2268748"/>
                <a:gd name="connsiteY9" fmla="*/ 2157471 h 4012460"/>
                <a:gd name="connsiteX10" fmla="*/ 120770 w 2268748"/>
                <a:gd name="connsiteY10" fmla="*/ 2243735 h 4012460"/>
                <a:gd name="connsiteX11" fmla="*/ 138023 w 2268748"/>
                <a:gd name="connsiteY11" fmla="*/ 2295493 h 4012460"/>
                <a:gd name="connsiteX12" fmla="*/ 146649 w 2268748"/>
                <a:gd name="connsiteY12" fmla="*/ 2519780 h 4012460"/>
                <a:gd name="connsiteX13" fmla="*/ 129397 w 2268748"/>
                <a:gd name="connsiteY13" fmla="*/ 2692309 h 4012460"/>
                <a:gd name="connsiteX14" fmla="*/ 129397 w 2268748"/>
                <a:gd name="connsiteY14" fmla="*/ 3140882 h 4012460"/>
                <a:gd name="connsiteX15" fmla="*/ 181155 w 2268748"/>
                <a:gd name="connsiteY15" fmla="*/ 3296158 h 4012460"/>
                <a:gd name="connsiteX16" fmla="*/ 198408 w 2268748"/>
                <a:gd name="connsiteY16" fmla="*/ 3347916 h 4012460"/>
                <a:gd name="connsiteX17" fmla="*/ 207034 w 2268748"/>
                <a:gd name="connsiteY17" fmla="*/ 3373795 h 4012460"/>
                <a:gd name="connsiteX18" fmla="*/ 224287 w 2268748"/>
                <a:gd name="connsiteY18" fmla="*/ 3598082 h 4012460"/>
                <a:gd name="connsiteX19" fmla="*/ 232914 w 2268748"/>
                <a:gd name="connsiteY19" fmla="*/ 3710226 h 4012460"/>
                <a:gd name="connsiteX20" fmla="*/ 241540 w 2268748"/>
                <a:gd name="connsiteY20" fmla="*/ 3856875 h 4012460"/>
                <a:gd name="connsiteX21" fmla="*/ 207034 w 2268748"/>
                <a:gd name="connsiteY21" fmla="*/ 3977644 h 4012460"/>
                <a:gd name="connsiteX22" fmla="*/ 181155 w 2268748"/>
                <a:gd name="connsiteY22" fmla="*/ 3994897 h 4012460"/>
                <a:gd name="connsiteX23" fmla="*/ 207034 w 2268748"/>
                <a:gd name="connsiteY23" fmla="*/ 4012150 h 4012460"/>
                <a:gd name="connsiteX24" fmla="*/ 276046 w 2268748"/>
                <a:gd name="connsiteY24" fmla="*/ 4003524 h 4012460"/>
                <a:gd name="connsiteX25" fmla="*/ 465827 w 2268748"/>
                <a:gd name="connsiteY25" fmla="*/ 3994897 h 4012460"/>
                <a:gd name="connsiteX26" fmla="*/ 552091 w 2268748"/>
                <a:gd name="connsiteY26" fmla="*/ 3986271 h 4012460"/>
                <a:gd name="connsiteX27" fmla="*/ 586597 w 2268748"/>
                <a:gd name="connsiteY27" fmla="*/ 3969018 h 4012460"/>
                <a:gd name="connsiteX28" fmla="*/ 646982 w 2268748"/>
                <a:gd name="connsiteY28" fmla="*/ 3960392 h 4012460"/>
                <a:gd name="connsiteX29" fmla="*/ 690114 w 2268748"/>
                <a:gd name="connsiteY29" fmla="*/ 3951765 h 4012460"/>
                <a:gd name="connsiteX30" fmla="*/ 905774 w 2268748"/>
                <a:gd name="connsiteY30" fmla="*/ 3943139 h 4012460"/>
                <a:gd name="connsiteX31" fmla="*/ 940280 w 2268748"/>
                <a:gd name="connsiteY31" fmla="*/ 3934512 h 4012460"/>
                <a:gd name="connsiteX32" fmla="*/ 1000665 w 2268748"/>
                <a:gd name="connsiteY32" fmla="*/ 3917259 h 4012460"/>
                <a:gd name="connsiteX33" fmla="*/ 1026544 w 2268748"/>
                <a:gd name="connsiteY33" fmla="*/ 3900007 h 4012460"/>
                <a:gd name="connsiteX34" fmla="*/ 1147314 w 2268748"/>
                <a:gd name="connsiteY34" fmla="*/ 3874127 h 4012460"/>
                <a:gd name="connsiteX35" fmla="*/ 1268083 w 2268748"/>
                <a:gd name="connsiteY35" fmla="*/ 3813742 h 4012460"/>
                <a:gd name="connsiteX36" fmla="*/ 1328468 w 2268748"/>
                <a:gd name="connsiteY36" fmla="*/ 3779237 h 4012460"/>
                <a:gd name="connsiteX37" fmla="*/ 1362974 w 2268748"/>
                <a:gd name="connsiteY37" fmla="*/ 3770610 h 4012460"/>
                <a:gd name="connsiteX38" fmla="*/ 1388853 w 2268748"/>
                <a:gd name="connsiteY38" fmla="*/ 3761984 h 4012460"/>
                <a:gd name="connsiteX39" fmla="*/ 1518249 w 2268748"/>
                <a:gd name="connsiteY39" fmla="*/ 3744731 h 4012460"/>
                <a:gd name="connsiteX40" fmla="*/ 1570008 w 2268748"/>
                <a:gd name="connsiteY40" fmla="*/ 3736105 h 4012460"/>
                <a:gd name="connsiteX41" fmla="*/ 1647646 w 2268748"/>
                <a:gd name="connsiteY41" fmla="*/ 3718852 h 4012460"/>
                <a:gd name="connsiteX42" fmla="*/ 1716657 w 2268748"/>
                <a:gd name="connsiteY42" fmla="*/ 3701599 h 4012460"/>
                <a:gd name="connsiteX43" fmla="*/ 1751163 w 2268748"/>
                <a:gd name="connsiteY43" fmla="*/ 3692973 h 4012460"/>
                <a:gd name="connsiteX44" fmla="*/ 1802921 w 2268748"/>
                <a:gd name="connsiteY44" fmla="*/ 3684346 h 4012460"/>
                <a:gd name="connsiteX45" fmla="*/ 1854680 w 2268748"/>
                <a:gd name="connsiteY45" fmla="*/ 3667093 h 4012460"/>
                <a:gd name="connsiteX46" fmla="*/ 1880559 w 2268748"/>
                <a:gd name="connsiteY46" fmla="*/ 3658467 h 4012460"/>
                <a:gd name="connsiteX47" fmla="*/ 1932317 w 2268748"/>
                <a:gd name="connsiteY47" fmla="*/ 3649841 h 4012460"/>
                <a:gd name="connsiteX48" fmla="*/ 1958197 w 2268748"/>
                <a:gd name="connsiteY48" fmla="*/ 3641214 h 4012460"/>
                <a:gd name="connsiteX49" fmla="*/ 2018582 w 2268748"/>
                <a:gd name="connsiteY49" fmla="*/ 3623961 h 4012460"/>
                <a:gd name="connsiteX50" fmla="*/ 2044461 w 2268748"/>
                <a:gd name="connsiteY50" fmla="*/ 3606709 h 4012460"/>
                <a:gd name="connsiteX51" fmla="*/ 2139351 w 2268748"/>
                <a:gd name="connsiteY51" fmla="*/ 3580829 h 4012460"/>
                <a:gd name="connsiteX52" fmla="*/ 2191110 w 2268748"/>
                <a:gd name="connsiteY52" fmla="*/ 3554950 h 4012460"/>
                <a:gd name="connsiteX53" fmla="*/ 2216989 w 2268748"/>
                <a:gd name="connsiteY53" fmla="*/ 3537697 h 4012460"/>
                <a:gd name="connsiteX54" fmla="*/ 2268748 w 2268748"/>
                <a:gd name="connsiteY54" fmla="*/ 3520444 h 4012460"/>
                <a:gd name="connsiteX55" fmla="*/ 2260121 w 2268748"/>
                <a:gd name="connsiteY55" fmla="*/ 3494565 h 4012460"/>
                <a:gd name="connsiteX56" fmla="*/ 2242868 w 2268748"/>
                <a:gd name="connsiteY56" fmla="*/ 3468686 h 4012460"/>
                <a:gd name="connsiteX57" fmla="*/ 2199736 w 2268748"/>
                <a:gd name="connsiteY57" fmla="*/ 3399675 h 4012460"/>
                <a:gd name="connsiteX58" fmla="*/ 2182483 w 2268748"/>
                <a:gd name="connsiteY58" fmla="*/ 3373795 h 4012460"/>
                <a:gd name="connsiteX59" fmla="*/ 2130725 w 2268748"/>
                <a:gd name="connsiteY59" fmla="*/ 3330663 h 4012460"/>
                <a:gd name="connsiteX60" fmla="*/ 2061714 w 2268748"/>
                <a:gd name="connsiteY60" fmla="*/ 3253026 h 4012460"/>
                <a:gd name="connsiteX61" fmla="*/ 2009955 w 2268748"/>
                <a:gd name="connsiteY61" fmla="*/ 3218520 h 4012460"/>
                <a:gd name="connsiteX62" fmla="*/ 1992702 w 2268748"/>
                <a:gd name="connsiteY62" fmla="*/ 3192641 h 4012460"/>
                <a:gd name="connsiteX63" fmla="*/ 1966823 w 2268748"/>
                <a:gd name="connsiteY63" fmla="*/ 3175388 h 4012460"/>
                <a:gd name="connsiteX64" fmla="*/ 1932317 w 2268748"/>
                <a:gd name="connsiteY64" fmla="*/ 3140882 h 4012460"/>
                <a:gd name="connsiteX65" fmla="*/ 1906438 w 2268748"/>
                <a:gd name="connsiteY65" fmla="*/ 3115003 h 4012460"/>
                <a:gd name="connsiteX66" fmla="*/ 1854680 w 2268748"/>
                <a:gd name="connsiteY66" fmla="*/ 3097750 h 4012460"/>
                <a:gd name="connsiteX67" fmla="*/ 1828800 w 2268748"/>
                <a:gd name="connsiteY67" fmla="*/ 3080497 h 4012460"/>
                <a:gd name="connsiteX68" fmla="*/ 1820174 w 2268748"/>
                <a:gd name="connsiteY68" fmla="*/ 3054618 h 4012460"/>
                <a:gd name="connsiteX69" fmla="*/ 1768416 w 2268748"/>
                <a:gd name="connsiteY69" fmla="*/ 3020112 h 4012460"/>
                <a:gd name="connsiteX70" fmla="*/ 1751163 w 2268748"/>
                <a:gd name="connsiteY70" fmla="*/ 2994233 h 4012460"/>
                <a:gd name="connsiteX71" fmla="*/ 1699404 w 2268748"/>
                <a:gd name="connsiteY71" fmla="*/ 2976980 h 4012460"/>
                <a:gd name="connsiteX72" fmla="*/ 1647646 w 2268748"/>
                <a:gd name="connsiteY72" fmla="*/ 2994233 h 4012460"/>
                <a:gd name="connsiteX73" fmla="*/ 1578634 w 2268748"/>
                <a:gd name="connsiteY73" fmla="*/ 2916595 h 4012460"/>
                <a:gd name="connsiteX74" fmla="*/ 1561382 w 2268748"/>
                <a:gd name="connsiteY74" fmla="*/ 2864837 h 4012460"/>
                <a:gd name="connsiteX75" fmla="*/ 1552755 w 2268748"/>
                <a:gd name="connsiteY75" fmla="*/ 2838958 h 4012460"/>
                <a:gd name="connsiteX76" fmla="*/ 1518249 w 2268748"/>
                <a:gd name="connsiteY76" fmla="*/ 2787199 h 4012460"/>
                <a:gd name="connsiteX77" fmla="*/ 1492370 w 2268748"/>
                <a:gd name="connsiteY77" fmla="*/ 2692309 h 4012460"/>
                <a:gd name="connsiteX78" fmla="*/ 1475117 w 2268748"/>
                <a:gd name="connsiteY78" fmla="*/ 2666429 h 4012460"/>
                <a:gd name="connsiteX79" fmla="*/ 1449238 w 2268748"/>
                <a:gd name="connsiteY79" fmla="*/ 2640550 h 4012460"/>
                <a:gd name="connsiteX80" fmla="*/ 1406106 w 2268748"/>
                <a:gd name="connsiteY80" fmla="*/ 2562912 h 4012460"/>
                <a:gd name="connsiteX81" fmla="*/ 1380227 w 2268748"/>
                <a:gd name="connsiteY81" fmla="*/ 2545659 h 4012460"/>
                <a:gd name="connsiteX82" fmla="*/ 1362974 w 2268748"/>
                <a:gd name="connsiteY82" fmla="*/ 2476648 h 4012460"/>
                <a:gd name="connsiteX83" fmla="*/ 1345721 w 2268748"/>
                <a:gd name="connsiteY83" fmla="*/ 2416263 h 4012460"/>
                <a:gd name="connsiteX84" fmla="*/ 1319842 w 2268748"/>
                <a:gd name="connsiteY84" fmla="*/ 2390384 h 4012460"/>
                <a:gd name="connsiteX85" fmla="*/ 1293963 w 2268748"/>
                <a:gd name="connsiteY85" fmla="*/ 2381758 h 4012460"/>
                <a:gd name="connsiteX86" fmla="*/ 1268083 w 2268748"/>
                <a:gd name="connsiteY86" fmla="*/ 2355878 h 4012460"/>
                <a:gd name="connsiteX87" fmla="*/ 1242204 w 2268748"/>
                <a:gd name="connsiteY87" fmla="*/ 2338626 h 4012460"/>
                <a:gd name="connsiteX88" fmla="*/ 1199072 w 2268748"/>
                <a:gd name="connsiteY88" fmla="*/ 2295493 h 4012460"/>
                <a:gd name="connsiteX89" fmla="*/ 1155940 w 2268748"/>
                <a:gd name="connsiteY89" fmla="*/ 2252361 h 4012460"/>
                <a:gd name="connsiteX90" fmla="*/ 1130061 w 2268748"/>
                <a:gd name="connsiteY90" fmla="*/ 2226482 h 4012460"/>
                <a:gd name="connsiteX91" fmla="*/ 1112808 w 2268748"/>
                <a:gd name="connsiteY91" fmla="*/ 2200603 h 4012460"/>
                <a:gd name="connsiteX92" fmla="*/ 1086929 w 2268748"/>
                <a:gd name="connsiteY92" fmla="*/ 2191976 h 4012460"/>
                <a:gd name="connsiteX93" fmla="*/ 1052423 w 2268748"/>
                <a:gd name="connsiteY93" fmla="*/ 2157471 h 4012460"/>
                <a:gd name="connsiteX94" fmla="*/ 1035170 w 2268748"/>
                <a:gd name="connsiteY94" fmla="*/ 2131592 h 4012460"/>
                <a:gd name="connsiteX95" fmla="*/ 1009291 w 2268748"/>
                <a:gd name="connsiteY95" fmla="*/ 2114339 h 4012460"/>
                <a:gd name="connsiteX96" fmla="*/ 974785 w 2268748"/>
                <a:gd name="connsiteY96" fmla="*/ 2053954 h 4012460"/>
                <a:gd name="connsiteX97" fmla="*/ 948906 w 2268748"/>
                <a:gd name="connsiteY97" fmla="*/ 2045327 h 4012460"/>
                <a:gd name="connsiteX98" fmla="*/ 888521 w 2268748"/>
                <a:gd name="connsiteY98" fmla="*/ 1967690 h 4012460"/>
                <a:gd name="connsiteX99" fmla="*/ 828136 w 2268748"/>
                <a:gd name="connsiteY99" fmla="*/ 1898678 h 4012460"/>
                <a:gd name="connsiteX100" fmla="*/ 793631 w 2268748"/>
                <a:gd name="connsiteY100" fmla="*/ 1846920 h 4012460"/>
                <a:gd name="connsiteX101" fmla="*/ 759125 w 2268748"/>
                <a:gd name="connsiteY101" fmla="*/ 1786535 h 4012460"/>
                <a:gd name="connsiteX102" fmla="*/ 733246 w 2268748"/>
                <a:gd name="connsiteY102" fmla="*/ 1769282 h 4012460"/>
                <a:gd name="connsiteX103" fmla="*/ 698740 w 2268748"/>
                <a:gd name="connsiteY103" fmla="*/ 1691644 h 4012460"/>
                <a:gd name="connsiteX104" fmla="*/ 672861 w 2268748"/>
                <a:gd name="connsiteY104" fmla="*/ 1674392 h 4012460"/>
                <a:gd name="connsiteX105" fmla="*/ 629729 w 2268748"/>
                <a:gd name="connsiteY105" fmla="*/ 1639886 h 4012460"/>
                <a:gd name="connsiteX106" fmla="*/ 603849 w 2268748"/>
                <a:gd name="connsiteY106" fmla="*/ 1614007 h 4012460"/>
                <a:gd name="connsiteX107" fmla="*/ 577970 w 2268748"/>
                <a:gd name="connsiteY107" fmla="*/ 1596754 h 4012460"/>
                <a:gd name="connsiteX108" fmla="*/ 560717 w 2268748"/>
                <a:gd name="connsiteY108" fmla="*/ 1570875 h 4012460"/>
                <a:gd name="connsiteX109" fmla="*/ 508959 w 2268748"/>
                <a:gd name="connsiteY109" fmla="*/ 1553622 h 4012460"/>
                <a:gd name="connsiteX110" fmla="*/ 483080 w 2268748"/>
                <a:gd name="connsiteY110" fmla="*/ 1544995 h 4012460"/>
                <a:gd name="connsiteX111" fmla="*/ 431321 w 2268748"/>
                <a:gd name="connsiteY111" fmla="*/ 1510490 h 4012460"/>
                <a:gd name="connsiteX112" fmla="*/ 405442 w 2268748"/>
                <a:gd name="connsiteY112" fmla="*/ 1501863 h 4012460"/>
                <a:gd name="connsiteX113" fmla="*/ 353683 w 2268748"/>
                <a:gd name="connsiteY113" fmla="*/ 1475984 h 4012460"/>
                <a:gd name="connsiteX114" fmla="*/ 276046 w 2268748"/>
                <a:gd name="connsiteY114" fmla="*/ 1441478 h 4012460"/>
                <a:gd name="connsiteX115" fmla="*/ 267419 w 2268748"/>
                <a:gd name="connsiteY115" fmla="*/ 1070542 h 4012460"/>
                <a:gd name="connsiteX116" fmla="*/ 327804 w 2268748"/>
                <a:gd name="connsiteY116" fmla="*/ 1010158 h 4012460"/>
                <a:gd name="connsiteX117" fmla="*/ 362310 w 2268748"/>
                <a:gd name="connsiteY117" fmla="*/ 958399 h 4012460"/>
                <a:gd name="connsiteX118" fmla="*/ 379563 w 2268748"/>
                <a:gd name="connsiteY118" fmla="*/ 932520 h 4012460"/>
                <a:gd name="connsiteX119" fmla="*/ 405442 w 2268748"/>
                <a:gd name="connsiteY119" fmla="*/ 880761 h 4012460"/>
                <a:gd name="connsiteX120" fmla="*/ 431321 w 2268748"/>
                <a:gd name="connsiteY120" fmla="*/ 803124 h 4012460"/>
                <a:gd name="connsiteX121" fmla="*/ 439948 w 2268748"/>
                <a:gd name="connsiteY121" fmla="*/ 777244 h 4012460"/>
                <a:gd name="connsiteX122" fmla="*/ 465827 w 2268748"/>
                <a:gd name="connsiteY122" fmla="*/ 759992 h 4012460"/>
                <a:gd name="connsiteX123" fmla="*/ 491706 w 2268748"/>
                <a:gd name="connsiteY123" fmla="*/ 708233 h 4012460"/>
                <a:gd name="connsiteX124" fmla="*/ 508959 w 2268748"/>
                <a:gd name="connsiteY124" fmla="*/ 656475 h 4012460"/>
                <a:gd name="connsiteX125" fmla="*/ 543465 w 2268748"/>
                <a:gd name="connsiteY125" fmla="*/ 604716 h 4012460"/>
                <a:gd name="connsiteX126" fmla="*/ 552091 w 2268748"/>
                <a:gd name="connsiteY126" fmla="*/ 527078 h 4012460"/>
                <a:gd name="connsiteX127" fmla="*/ 569344 w 2268748"/>
                <a:gd name="connsiteY127" fmla="*/ 475320 h 4012460"/>
                <a:gd name="connsiteX128" fmla="*/ 586597 w 2268748"/>
                <a:gd name="connsiteY128" fmla="*/ 423561 h 4012460"/>
                <a:gd name="connsiteX129" fmla="*/ 621102 w 2268748"/>
                <a:gd name="connsiteY129" fmla="*/ 371803 h 4012460"/>
                <a:gd name="connsiteX130" fmla="*/ 629729 w 2268748"/>
                <a:gd name="connsiteY130" fmla="*/ 345924 h 4012460"/>
                <a:gd name="connsiteX131" fmla="*/ 612476 w 2268748"/>
                <a:gd name="connsiteY131" fmla="*/ 104384 h 4012460"/>
                <a:gd name="connsiteX132" fmla="*/ 595223 w 2268748"/>
                <a:gd name="connsiteY132" fmla="*/ 52626 h 4012460"/>
                <a:gd name="connsiteX133" fmla="*/ 560717 w 2268748"/>
                <a:gd name="connsiteY133" fmla="*/ 867 h 4012460"/>
                <a:gd name="connsiteX134" fmla="*/ 293299 w 2268748"/>
                <a:gd name="connsiteY134" fmla="*/ 95758 h 4012460"/>
                <a:gd name="connsiteX135" fmla="*/ 241540 w 2268748"/>
                <a:gd name="connsiteY135" fmla="*/ 113010 h 4012460"/>
                <a:gd name="connsiteX136" fmla="*/ 146649 w 2268748"/>
                <a:gd name="connsiteY136" fmla="*/ 130263 h 4012460"/>
                <a:gd name="connsiteX137" fmla="*/ 0 w 2268748"/>
                <a:gd name="connsiteY137" fmla="*/ 156142 h 4012460"/>
                <a:gd name="connsiteX0" fmla="*/ 0 w 2268748"/>
                <a:gd name="connsiteY0" fmla="*/ 156804 h 4013122"/>
                <a:gd name="connsiteX1" fmla="*/ 0 w 2268748"/>
                <a:gd name="connsiteY1" fmla="*/ 156804 h 4013122"/>
                <a:gd name="connsiteX2" fmla="*/ 34506 w 2268748"/>
                <a:gd name="connsiteY2" fmla="*/ 458729 h 4013122"/>
                <a:gd name="connsiteX3" fmla="*/ 43133 w 2268748"/>
                <a:gd name="connsiteY3" fmla="*/ 1235106 h 4013122"/>
                <a:gd name="connsiteX4" fmla="*/ 51759 w 2268748"/>
                <a:gd name="connsiteY4" fmla="*/ 1597416 h 4013122"/>
                <a:gd name="connsiteX5" fmla="*/ 69012 w 2268748"/>
                <a:gd name="connsiteY5" fmla="*/ 1744065 h 4013122"/>
                <a:gd name="connsiteX6" fmla="*/ 77638 w 2268748"/>
                <a:gd name="connsiteY6" fmla="*/ 1890714 h 4013122"/>
                <a:gd name="connsiteX7" fmla="*/ 94891 w 2268748"/>
                <a:gd name="connsiteY7" fmla="*/ 1994231 h 4013122"/>
                <a:gd name="connsiteX8" fmla="*/ 112144 w 2268748"/>
                <a:gd name="connsiteY8" fmla="*/ 2045989 h 4013122"/>
                <a:gd name="connsiteX9" fmla="*/ 112144 w 2268748"/>
                <a:gd name="connsiteY9" fmla="*/ 2158133 h 4013122"/>
                <a:gd name="connsiteX10" fmla="*/ 120770 w 2268748"/>
                <a:gd name="connsiteY10" fmla="*/ 2244397 h 4013122"/>
                <a:gd name="connsiteX11" fmla="*/ 138023 w 2268748"/>
                <a:gd name="connsiteY11" fmla="*/ 2296155 h 4013122"/>
                <a:gd name="connsiteX12" fmla="*/ 146649 w 2268748"/>
                <a:gd name="connsiteY12" fmla="*/ 2520442 h 4013122"/>
                <a:gd name="connsiteX13" fmla="*/ 129397 w 2268748"/>
                <a:gd name="connsiteY13" fmla="*/ 2692971 h 4013122"/>
                <a:gd name="connsiteX14" fmla="*/ 129397 w 2268748"/>
                <a:gd name="connsiteY14" fmla="*/ 3141544 h 4013122"/>
                <a:gd name="connsiteX15" fmla="*/ 181155 w 2268748"/>
                <a:gd name="connsiteY15" fmla="*/ 3296820 h 4013122"/>
                <a:gd name="connsiteX16" fmla="*/ 198408 w 2268748"/>
                <a:gd name="connsiteY16" fmla="*/ 3348578 h 4013122"/>
                <a:gd name="connsiteX17" fmla="*/ 207034 w 2268748"/>
                <a:gd name="connsiteY17" fmla="*/ 3374457 h 4013122"/>
                <a:gd name="connsiteX18" fmla="*/ 224287 w 2268748"/>
                <a:gd name="connsiteY18" fmla="*/ 3598744 h 4013122"/>
                <a:gd name="connsiteX19" fmla="*/ 232914 w 2268748"/>
                <a:gd name="connsiteY19" fmla="*/ 3710888 h 4013122"/>
                <a:gd name="connsiteX20" fmla="*/ 241540 w 2268748"/>
                <a:gd name="connsiteY20" fmla="*/ 3857537 h 4013122"/>
                <a:gd name="connsiteX21" fmla="*/ 207034 w 2268748"/>
                <a:gd name="connsiteY21" fmla="*/ 3978306 h 4013122"/>
                <a:gd name="connsiteX22" fmla="*/ 181155 w 2268748"/>
                <a:gd name="connsiteY22" fmla="*/ 3995559 h 4013122"/>
                <a:gd name="connsiteX23" fmla="*/ 207034 w 2268748"/>
                <a:gd name="connsiteY23" fmla="*/ 4012812 h 4013122"/>
                <a:gd name="connsiteX24" fmla="*/ 276046 w 2268748"/>
                <a:gd name="connsiteY24" fmla="*/ 4004186 h 4013122"/>
                <a:gd name="connsiteX25" fmla="*/ 465827 w 2268748"/>
                <a:gd name="connsiteY25" fmla="*/ 3995559 h 4013122"/>
                <a:gd name="connsiteX26" fmla="*/ 552091 w 2268748"/>
                <a:gd name="connsiteY26" fmla="*/ 3986933 h 4013122"/>
                <a:gd name="connsiteX27" fmla="*/ 586597 w 2268748"/>
                <a:gd name="connsiteY27" fmla="*/ 3969680 h 4013122"/>
                <a:gd name="connsiteX28" fmla="*/ 646982 w 2268748"/>
                <a:gd name="connsiteY28" fmla="*/ 3961054 h 4013122"/>
                <a:gd name="connsiteX29" fmla="*/ 690114 w 2268748"/>
                <a:gd name="connsiteY29" fmla="*/ 3952427 h 4013122"/>
                <a:gd name="connsiteX30" fmla="*/ 905774 w 2268748"/>
                <a:gd name="connsiteY30" fmla="*/ 3943801 h 4013122"/>
                <a:gd name="connsiteX31" fmla="*/ 940280 w 2268748"/>
                <a:gd name="connsiteY31" fmla="*/ 3935174 h 4013122"/>
                <a:gd name="connsiteX32" fmla="*/ 1000665 w 2268748"/>
                <a:gd name="connsiteY32" fmla="*/ 3917921 h 4013122"/>
                <a:gd name="connsiteX33" fmla="*/ 1026544 w 2268748"/>
                <a:gd name="connsiteY33" fmla="*/ 3900669 h 4013122"/>
                <a:gd name="connsiteX34" fmla="*/ 1147314 w 2268748"/>
                <a:gd name="connsiteY34" fmla="*/ 3874789 h 4013122"/>
                <a:gd name="connsiteX35" fmla="*/ 1268083 w 2268748"/>
                <a:gd name="connsiteY35" fmla="*/ 3814404 h 4013122"/>
                <a:gd name="connsiteX36" fmla="*/ 1328468 w 2268748"/>
                <a:gd name="connsiteY36" fmla="*/ 3779899 h 4013122"/>
                <a:gd name="connsiteX37" fmla="*/ 1362974 w 2268748"/>
                <a:gd name="connsiteY37" fmla="*/ 3771272 h 4013122"/>
                <a:gd name="connsiteX38" fmla="*/ 1388853 w 2268748"/>
                <a:gd name="connsiteY38" fmla="*/ 3762646 h 4013122"/>
                <a:gd name="connsiteX39" fmla="*/ 1518249 w 2268748"/>
                <a:gd name="connsiteY39" fmla="*/ 3745393 h 4013122"/>
                <a:gd name="connsiteX40" fmla="*/ 1570008 w 2268748"/>
                <a:gd name="connsiteY40" fmla="*/ 3736767 h 4013122"/>
                <a:gd name="connsiteX41" fmla="*/ 1647646 w 2268748"/>
                <a:gd name="connsiteY41" fmla="*/ 3719514 h 4013122"/>
                <a:gd name="connsiteX42" fmla="*/ 1716657 w 2268748"/>
                <a:gd name="connsiteY42" fmla="*/ 3702261 h 4013122"/>
                <a:gd name="connsiteX43" fmla="*/ 1751163 w 2268748"/>
                <a:gd name="connsiteY43" fmla="*/ 3693635 h 4013122"/>
                <a:gd name="connsiteX44" fmla="*/ 1802921 w 2268748"/>
                <a:gd name="connsiteY44" fmla="*/ 3685008 h 4013122"/>
                <a:gd name="connsiteX45" fmla="*/ 1854680 w 2268748"/>
                <a:gd name="connsiteY45" fmla="*/ 3667755 h 4013122"/>
                <a:gd name="connsiteX46" fmla="*/ 1880559 w 2268748"/>
                <a:gd name="connsiteY46" fmla="*/ 3659129 h 4013122"/>
                <a:gd name="connsiteX47" fmla="*/ 1932317 w 2268748"/>
                <a:gd name="connsiteY47" fmla="*/ 3650503 h 4013122"/>
                <a:gd name="connsiteX48" fmla="*/ 1958197 w 2268748"/>
                <a:gd name="connsiteY48" fmla="*/ 3641876 h 4013122"/>
                <a:gd name="connsiteX49" fmla="*/ 2018582 w 2268748"/>
                <a:gd name="connsiteY49" fmla="*/ 3624623 h 4013122"/>
                <a:gd name="connsiteX50" fmla="*/ 2044461 w 2268748"/>
                <a:gd name="connsiteY50" fmla="*/ 3607371 h 4013122"/>
                <a:gd name="connsiteX51" fmla="*/ 2139351 w 2268748"/>
                <a:gd name="connsiteY51" fmla="*/ 3581491 h 4013122"/>
                <a:gd name="connsiteX52" fmla="*/ 2191110 w 2268748"/>
                <a:gd name="connsiteY52" fmla="*/ 3555612 h 4013122"/>
                <a:gd name="connsiteX53" fmla="*/ 2216989 w 2268748"/>
                <a:gd name="connsiteY53" fmla="*/ 3538359 h 4013122"/>
                <a:gd name="connsiteX54" fmla="*/ 2268748 w 2268748"/>
                <a:gd name="connsiteY54" fmla="*/ 3521106 h 4013122"/>
                <a:gd name="connsiteX55" fmla="*/ 2260121 w 2268748"/>
                <a:gd name="connsiteY55" fmla="*/ 3495227 h 4013122"/>
                <a:gd name="connsiteX56" fmla="*/ 2242868 w 2268748"/>
                <a:gd name="connsiteY56" fmla="*/ 3469348 h 4013122"/>
                <a:gd name="connsiteX57" fmla="*/ 2199736 w 2268748"/>
                <a:gd name="connsiteY57" fmla="*/ 3400337 h 4013122"/>
                <a:gd name="connsiteX58" fmla="*/ 2182483 w 2268748"/>
                <a:gd name="connsiteY58" fmla="*/ 3374457 h 4013122"/>
                <a:gd name="connsiteX59" fmla="*/ 2130725 w 2268748"/>
                <a:gd name="connsiteY59" fmla="*/ 3331325 h 4013122"/>
                <a:gd name="connsiteX60" fmla="*/ 2061714 w 2268748"/>
                <a:gd name="connsiteY60" fmla="*/ 3253688 h 4013122"/>
                <a:gd name="connsiteX61" fmla="*/ 2009955 w 2268748"/>
                <a:gd name="connsiteY61" fmla="*/ 3219182 h 4013122"/>
                <a:gd name="connsiteX62" fmla="*/ 1992702 w 2268748"/>
                <a:gd name="connsiteY62" fmla="*/ 3193303 h 4013122"/>
                <a:gd name="connsiteX63" fmla="*/ 1966823 w 2268748"/>
                <a:gd name="connsiteY63" fmla="*/ 3176050 h 4013122"/>
                <a:gd name="connsiteX64" fmla="*/ 1932317 w 2268748"/>
                <a:gd name="connsiteY64" fmla="*/ 3141544 h 4013122"/>
                <a:gd name="connsiteX65" fmla="*/ 1906438 w 2268748"/>
                <a:gd name="connsiteY65" fmla="*/ 3115665 h 4013122"/>
                <a:gd name="connsiteX66" fmla="*/ 1854680 w 2268748"/>
                <a:gd name="connsiteY66" fmla="*/ 3098412 h 4013122"/>
                <a:gd name="connsiteX67" fmla="*/ 1828800 w 2268748"/>
                <a:gd name="connsiteY67" fmla="*/ 3081159 h 4013122"/>
                <a:gd name="connsiteX68" fmla="*/ 1820174 w 2268748"/>
                <a:gd name="connsiteY68" fmla="*/ 3055280 h 4013122"/>
                <a:gd name="connsiteX69" fmla="*/ 1768416 w 2268748"/>
                <a:gd name="connsiteY69" fmla="*/ 3020774 h 4013122"/>
                <a:gd name="connsiteX70" fmla="*/ 1751163 w 2268748"/>
                <a:gd name="connsiteY70" fmla="*/ 2994895 h 4013122"/>
                <a:gd name="connsiteX71" fmla="*/ 1699404 w 2268748"/>
                <a:gd name="connsiteY71" fmla="*/ 2977642 h 4013122"/>
                <a:gd name="connsiteX72" fmla="*/ 1647646 w 2268748"/>
                <a:gd name="connsiteY72" fmla="*/ 2994895 h 4013122"/>
                <a:gd name="connsiteX73" fmla="*/ 1578634 w 2268748"/>
                <a:gd name="connsiteY73" fmla="*/ 2917257 h 4013122"/>
                <a:gd name="connsiteX74" fmla="*/ 1561382 w 2268748"/>
                <a:gd name="connsiteY74" fmla="*/ 2865499 h 4013122"/>
                <a:gd name="connsiteX75" fmla="*/ 1552755 w 2268748"/>
                <a:gd name="connsiteY75" fmla="*/ 2839620 h 4013122"/>
                <a:gd name="connsiteX76" fmla="*/ 1518249 w 2268748"/>
                <a:gd name="connsiteY76" fmla="*/ 2787861 h 4013122"/>
                <a:gd name="connsiteX77" fmla="*/ 1492370 w 2268748"/>
                <a:gd name="connsiteY77" fmla="*/ 2692971 h 4013122"/>
                <a:gd name="connsiteX78" fmla="*/ 1475117 w 2268748"/>
                <a:gd name="connsiteY78" fmla="*/ 2667091 h 4013122"/>
                <a:gd name="connsiteX79" fmla="*/ 1449238 w 2268748"/>
                <a:gd name="connsiteY79" fmla="*/ 2641212 h 4013122"/>
                <a:gd name="connsiteX80" fmla="*/ 1406106 w 2268748"/>
                <a:gd name="connsiteY80" fmla="*/ 2563574 h 4013122"/>
                <a:gd name="connsiteX81" fmla="*/ 1380227 w 2268748"/>
                <a:gd name="connsiteY81" fmla="*/ 2546321 h 4013122"/>
                <a:gd name="connsiteX82" fmla="*/ 1362974 w 2268748"/>
                <a:gd name="connsiteY82" fmla="*/ 2477310 h 4013122"/>
                <a:gd name="connsiteX83" fmla="*/ 1345721 w 2268748"/>
                <a:gd name="connsiteY83" fmla="*/ 2416925 h 4013122"/>
                <a:gd name="connsiteX84" fmla="*/ 1319842 w 2268748"/>
                <a:gd name="connsiteY84" fmla="*/ 2391046 h 4013122"/>
                <a:gd name="connsiteX85" fmla="*/ 1293963 w 2268748"/>
                <a:gd name="connsiteY85" fmla="*/ 2382420 h 4013122"/>
                <a:gd name="connsiteX86" fmla="*/ 1268083 w 2268748"/>
                <a:gd name="connsiteY86" fmla="*/ 2356540 h 4013122"/>
                <a:gd name="connsiteX87" fmla="*/ 1242204 w 2268748"/>
                <a:gd name="connsiteY87" fmla="*/ 2339288 h 4013122"/>
                <a:gd name="connsiteX88" fmla="*/ 1199072 w 2268748"/>
                <a:gd name="connsiteY88" fmla="*/ 2296155 h 4013122"/>
                <a:gd name="connsiteX89" fmla="*/ 1155940 w 2268748"/>
                <a:gd name="connsiteY89" fmla="*/ 2253023 h 4013122"/>
                <a:gd name="connsiteX90" fmla="*/ 1130061 w 2268748"/>
                <a:gd name="connsiteY90" fmla="*/ 2227144 h 4013122"/>
                <a:gd name="connsiteX91" fmla="*/ 1112808 w 2268748"/>
                <a:gd name="connsiteY91" fmla="*/ 2201265 h 4013122"/>
                <a:gd name="connsiteX92" fmla="*/ 1086929 w 2268748"/>
                <a:gd name="connsiteY92" fmla="*/ 2192638 h 4013122"/>
                <a:gd name="connsiteX93" fmla="*/ 1052423 w 2268748"/>
                <a:gd name="connsiteY93" fmla="*/ 2158133 h 4013122"/>
                <a:gd name="connsiteX94" fmla="*/ 1035170 w 2268748"/>
                <a:gd name="connsiteY94" fmla="*/ 2132254 h 4013122"/>
                <a:gd name="connsiteX95" fmla="*/ 1009291 w 2268748"/>
                <a:gd name="connsiteY95" fmla="*/ 2115001 h 4013122"/>
                <a:gd name="connsiteX96" fmla="*/ 974785 w 2268748"/>
                <a:gd name="connsiteY96" fmla="*/ 2054616 h 4013122"/>
                <a:gd name="connsiteX97" fmla="*/ 948906 w 2268748"/>
                <a:gd name="connsiteY97" fmla="*/ 2045989 h 4013122"/>
                <a:gd name="connsiteX98" fmla="*/ 888521 w 2268748"/>
                <a:gd name="connsiteY98" fmla="*/ 1968352 h 4013122"/>
                <a:gd name="connsiteX99" fmla="*/ 828136 w 2268748"/>
                <a:gd name="connsiteY99" fmla="*/ 1899340 h 4013122"/>
                <a:gd name="connsiteX100" fmla="*/ 793631 w 2268748"/>
                <a:gd name="connsiteY100" fmla="*/ 1847582 h 4013122"/>
                <a:gd name="connsiteX101" fmla="*/ 759125 w 2268748"/>
                <a:gd name="connsiteY101" fmla="*/ 1787197 h 4013122"/>
                <a:gd name="connsiteX102" fmla="*/ 733246 w 2268748"/>
                <a:gd name="connsiteY102" fmla="*/ 1769944 h 4013122"/>
                <a:gd name="connsiteX103" fmla="*/ 698740 w 2268748"/>
                <a:gd name="connsiteY103" fmla="*/ 1692306 h 4013122"/>
                <a:gd name="connsiteX104" fmla="*/ 672861 w 2268748"/>
                <a:gd name="connsiteY104" fmla="*/ 1675054 h 4013122"/>
                <a:gd name="connsiteX105" fmla="*/ 629729 w 2268748"/>
                <a:gd name="connsiteY105" fmla="*/ 1640548 h 4013122"/>
                <a:gd name="connsiteX106" fmla="*/ 603849 w 2268748"/>
                <a:gd name="connsiteY106" fmla="*/ 1614669 h 4013122"/>
                <a:gd name="connsiteX107" fmla="*/ 577970 w 2268748"/>
                <a:gd name="connsiteY107" fmla="*/ 1597416 h 4013122"/>
                <a:gd name="connsiteX108" fmla="*/ 560717 w 2268748"/>
                <a:gd name="connsiteY108" fmla="*/ 1571537 h 4013122"/>
                <a:gd name="connsiteX109" fmla="*/ 508959 w 2268748"/>
                <a:gd name="connsiteY109" fmla="*/ 1554284 h 4013122"/>
                <a:gd name="connsiteX110" fmla="*/ 483080 w 2268748"/>
                <a:gd name="connsiteY110" fmla="*/ 1545657 h 4013122"/>
                <a:gd name="connsiteX111" fmla="*/ 431321 w 2268748"/>
                <a:gd name="connsiteY111" fmla="*/ 1511152 h 4013122"/>
                <a:gd name="connsiteX112" fmla="*/ 405442 w 2268748"/>
                <a:gd name="connsiteY112" fmla="*/ 1502525 h 4013122"/>
                <a:gd name="connsiteX113" fmla="*/ 353683 w 2268748"/>
                <a:gd name="connsiteY113" fmla="*/ 1476646 h 4013122"/>
                <a:gd name="connsiteX114" fmla="*/ 276046 w 2268748"/>
                <a:gd name="connsiteY114" fmla="*/ 1442140 h 4013122"/>
                <a:gd name="connsiteX115" fmla="*/ 267419 w 2268748"/>
                <a:gd name="connsiteY115" fmla="*/ 1071204 h 4013122"/>
                <a:gd name="connsiteX116" fmla="*/ 327804 w 2268748"/>
                <a:gd name="connsiteY116" fmla="*/ 1010820 h 4013122"/>
                <a:gd name="connsiteX117" fmla="*/ 362310 w 2268748"/>
                <a:gd name="connsiteY117" fmla="*/ 959061 h 4013122"/>
                <a:gd name="connsiteX118" fmla="*/ 379563 w 2268748"/>
                <a:gd name="connsiteY118" fmla="*/ 933182 h 4013122"/>
                <a:gd name="connsiteX119" fmla="*/ 405442 w 2268748"/>
                <a:gd name="connsiteY119" fmla="*/ 881423 h 4013122"/>
                <a:gd name="connsiteX120" fmla="*/ 431321 w 2268748"/>
                <a:gd name="connsiteY120" fmla="*/ 803786 h 4013122"/>
                <a:gd name="connsiteX121" fmla="*/ 439948 w 2268748"/>
                <a:gd name="connsiteY121" fmla="*/ 777906 h 4013122"/>
                <a:gd name="connsiteX122" fmla="*/ 465827 w 2268748"/>
                <a:gd name="connsiteY122" fmla="*/ 760654 h 4013122"/>
                <a:gd name="connsiteX123" fmla="*/ 491706 w 2268748"/>
                <a:gd name="connsiteY123" fmla="*/ 708895 h 4013122"/>
                <a:gd name="connsiteX124" fmla="*/ 508959 w 2268748"/>
                <a:gd name="connsiteY124" fmla="*/ 657137 h 4013122"/>
                <a:gd name="connsiteX125" fmla="*/ 543465 w 2268748"/>
                <a:gd name="connsiteY125" fmla="*/ 605378 h 4013122"/>
                <a:gd name="connsiteX126" fmla="*/ 552091 w 2268748"/>
                <a:gd name="connsiteY126" fmla="*/ 527740 h 4013122"/>
                <a:gd name="connsiteX127" fmla="*/ 569344 w 2268748"/>
                <a:gd name="connsiteY127" fmla="*/ 475982 h 4013122"/>
                <a:gd name="connsiteX128" fmla="*/ 586597 w 2268748"/>
                <a:gd name="connsiteY128" fmla="*/ 424223 h 4013122"/>
                <a:gd name="connsiteX129" fmla="*/ 621102 w 2268748"/>
                <a:gd name="connsiteY129" fmla="*/ 372465 h 4013122"/>
                <a:gd name="connsiteX130" fmla="*/ 629729 w 2268748"/>
                <a:gd name="connsiteY130" fmla="*/ 346586 h 4013122"/>
                <a:gd name="connsiteX131" fmla="*/ 612476 w 2268748"/>
                <a:gd name="connsiteY131" fmla="*/ 105046 h 4013122"/>
                <a:gd name="connsiteX132" fmla="*/ 595223 w 2268748"/>
                <a:gd name="connsiteY132" fmla="*/ 53288 h 4013122"/>
                <a:gd name="connsiteX133" fmla="*/ 560717 w 2268748"/>
                <a:gd name="connsiteY133" fmla="*/ 1529 h 4013122"/>
                <a:gd name="connsiteX134" fmla="*/ 241540 w 2268748"/>
                <a:gd name="connsiteY134" fmla="*/ 113672 h 4013122"/>
                <a:gd name="connsiteX135" fmla="*/ 146649 w 2268748"/>
                <a:gd name="connsiteY135" fmla="*/ 130925 h 4013122"/>
                <a:gd name="connsiteX136" fmla="*/ 0 w 2268748"/>
                <a:gd name="connsiteY136" fmla="*/ 156804 h 4013122"/>
                <a:gd name="connsiteX0" fmla="*/ 0 w 2268748"/>
                <a:gd name="connsiteY0" fmla="*/ 157573 h 4013891"/>
                <a:gd name="connsiteX1" fmla="*/ 0 w 2268748"/>
                <a:gd name="connsiteY1" fmla="*/ 157573 h 4013891"/>
                <a:gd name="connsiteX2" fmla="*/ 34506 w 2268748"/>
                <a:gd name="connsiteY2" fmla="*/ 459498 h 4013891"/>
                <a:gd name="connsiteX3" fmla="*/ 43133 w 2268748"/>
                <a:gd name="connsiteY3" fmla="*/ 1235875 h 4013891"/>
                <a:gd name="connsiteX4" fmla="*/ 51759 w 2268748"/>
                <a:gd name="connsiteY4" fmla="*/ 1598185 h 4013891"/>
                <a:gd name="connsiteX5" fmla="*/ 69012 w 2268748"/>
                <a:gd name="connsiteY5" fmla="*/ 1744834 h 4013891"/>
                <a:gd name="connsiteX6" fmla="*/ 77638 w 2268748"/>
                <a:gd name="connsiteY6" fmla="*/ 1891483 h 4013891"/>
                <a:gd name="connsiteX7" fmla="*/ 94891 w 2268748"/>
                <a:gd name="connsiteY7" fmla="*/ 1995000 h 4013891"/>
                <a:gd name="connsiteX8" fmla="*/ 112144 w 2268748"/>
                <a:gd name="connsiteY8" fmla="*/ 2046758 h 4013891"/>
                <a:gd name="connsiteX9" fmla="*/ 112144 w 2268748"/>
                <a:gd name="connsiteY9" fmla="*/ 2158902 h 4013891"/>
                <a:gd name="connsiteX10" fmla="*/ 120770 w 2268748"/>
                <a:gd name="connsiteY10" fmla="*/ 2245166 h 4013891"/>
                <a:gd name="connsiteX11" fmla="*/ 138023 w 2268748"/>
                <a:gd name="connsiteY11" fmla="*/ 2296924 h 4013891"/>
                <a:gd name="connsiteX12" fmla="*/ 146649 w 2268748"/>
                <a:gd name="connsiteY12" fmla="*/ 2521211 h 4013891"/>
                <a:gd name="connsiteX13" fmla="*/ 129397 w 2268748"/>
                <a:gd name="connsiteY13" fmla="*/ 2693740 h 4013891"/>
                <a:gd name="connsiteX14" fmla="*/ 129397 w 2268748"/>
                <a:gd name="connsiteY14" fmla="*/ 3142313 h 4013891"/>
                <a:gd name="connsiteX15" fmla="*/ 181155 w 2268748"/>
                <a:gd name="connsiteY15" fmla="*/ 3297589 h 4013891"/>
                <a:gd name="connsiteX16" fmla="*/ 198408 w 2268748"/>
                <a:gd name="connsiteY16" fmla="*/ 3349347 h 4013891"/>
                <a:gd name="connsiteX17" fmla="*/ 207034 w 2268748"/>
                <a:gd name="connsiteY17" fmla="*/ 3375226 h 4013891"/>
                <a:gd name="connsiteX18" fmla="*/ 224287 w 2268748"/>
                <a:gd name="connsiteY18" fmla="*/ 3599513 h 4013891"/>
                <a:gd name="connsiteX19" fmla="*/ 232914 w 2268748"/>
                <a:gd name="connsiteY19" fmla="*/ 3711657 h 4013891"/>
                <a:gd name="connsiteX20" fmla="*/ 241540 w 2268748"/>
                <a:gd name="connsiteY20" fmla="*/ 3858306 h 4013891"/>
                <a:gd name="connsiteX21" fmla="*/ 207034 w 2268748"/>
                <a:gd name="connsiteY21" fmla="*/ 3979075 h 4013891"/>
                <a:gd name="connsiteX22" fmla="*/ 181155 w 2268748"/>
                <a:gd name="connsiteY22" fmla="*/ 3996328 h 4013891"/>
                <a:gd name="connsiteX23" fmla="*/ 207034 w 2268748"/>
                <a:gd name="connsiteY23" fmla="*/ 4013581 h 4013891"/>
                <a:gd name="connsiteX24" fmla="*/ 276046 w 2268748"/>
                <a:gd name="connsiteY24" fmla="*/ 4004955 h 4013891"/>
                <a:gd name="connsiteX25" fmla="*/ 465827 w 2268748"/>
                <a:gd name="connsiteY25" fmla="*/ 3996328 h 4013891"/>
                <a:gd name="connsiteX26" fmla="*/ 552091 w 2268748"/>
                <a:gd name="connsiteY26" fmla="*/ 3987702 h 4013891"/>
                <a:gd name="connsiteX27" fmla="*/ 586597 w 2268748"/>
                <a:gd name="connsiteY27" fmla="*/ 3970449 h 4013891"/>
                <a:gd name="connsiteX28" fmla="*/ 646982 w 2268748"/>
                <a:gd name="connsiteY28" fmla="*/ 3961823 h 4013891"/>
                <a:gd name="connsiteX29" fmla="*/ 690114 w 2268748"/>
                <a:gd name="connsiteY29" fmla="*/ 3953196 h 4013891"/>
                <a:gd name="connsiteX30" fmla="*/ 905774 w 2268748"/>
                <a:gd name="connsiteY30" fmla="*/ 3944570 h 4013891"/>
                <a:gd name="connsiteX31" fmla="*/ 940280 w 2268748"/>
                <a:gd name="connsiteY31" fmla="*/ 3935943 h 4013891"/>
                <a:gd name="connsiteX32" fmla="*/ 1000665 w 2268748"/>
                <a:gd name="connsiteY32" fmla="*/ 3918690 h 4013891"/>
                <a:gd name="connsiteX33" fmla="*/ 1026544 w 2268748"/>
                <a:gd name="connsiteY33" fmla="*/ 3901438 h 4013891"/>
                <a:gd name="connsiteX34" fmla="*/ 1147314 w 2268748"/>
                <a:gd name="connsiteY34" fmla="*/ 3875558 h 4013891"/>
                <a:gd name="connsiteX35" fmla="*/ 1268083 w 2268748"/>
                <a:gd name="connsiteY35" fmla="*/ 3815173 h 4013891"/>
                <a:gd name="connsiteX36" fmla="*/ 1328468 w 2268748"/>
                <a:gd name="connsiteY36" fmla="*/ 3780668 h 4013891"/>
                <a:gd name="connsiteX37" fmla="*/ 1362974 w 2268748"/>
                <a:gd name="connsiteY37" fmla="*/ 3772041 h 4013891"/>
                <a:gd name="connsiteX38" fmla="*/ 1388853 w 2268748"/>
                <a:gd name="connsiteY38" fmla="*/ 3763415 h 4013891"/>
                <a:gd name="connsiteX39" fmla="*/ 1518249 w 2268748"/>
                <a:gd name="connsiteY39" fmla="*/ 3746162 h 4013891"/>
                <a:gd name="connsiteX40" fmla="*/ 1570008 w 2268748"/>
                <a:gd name="connsiteY40" fmla="*/ 3737536 h 4013891"/>
                <a:gd name="connsiteX41" fmla="*/ 1647646 w 2268748"/>
                <a:gd name="connsiteY41" fmla="*/ 3720283 h 4013891"/>
                <a:gd name="connsiteX42" fmla="*/ 1716657 w 2268748"/>
                <a:gd name="connsiteY42" fmla="*/ 3703030 h 4013891"/>
                <a:gd name="connsiteX43" fmla="*/ 1751163 w 2268748"/>
                <a:gd name="connsiteY43" fmla="*/ 3694404 h 4013891"/>
                <a:gd name="connsiteX44" fmla="*/ 1802921 w 2268748"/>
                <a:gd name="connsiteY44" fmla="*/ 3685777 h 4013891"/>
                <a:gd name="connsiteX45" fmla="*/ 1854680 w 2268748"/>
                <a:gd name="connsiteY45" fmla="*/ 3668524 h 4013891"/>
                <a:gd name="connsiteX46" fmla="*/ 1880559 w 2268748"/>
                <a:gd name="connsiteY46" fmla="*/ 3659898 h 4013891"/>
                <a:gd name="connsiteX47" fmla="*/ 1932317 w 2268748"/>
                <a:gd name="connsiteY47" fmla="*/ 3651272 h 4013891"/>
                <a:gd name="connsiteX48" fmla="*/ 1958197 w 2268748"/>
                <a:gd name="connsiteY48" fmla="*/ 3642645 h 4013891"/>
                <a:gd name="connsiteX49" fmla="*/ 2018582 w 2268748"/>
                <a:gd name="connsiteY49" fmla="*/ 3625392 h 4013891"/>
                <a:gd name="connsiteX50" fmla="*/ 2044461 w 2268748"/>
                <a:gd name="connsiteY50" fmla="*/ 3608140 h 4013891"/>
                <a:gd name="connsiteX51" fmla="*/ 2139351 w 2268748"/>
                <a:gd name="connsiteY51" fmla="*/ 3582260 h 4013891"/>
                <a:gd name="connsiteX52" fmla="*/ 2191110 w 2268748"/>
                <a:gd name="connsiteY52" fmla="*/ 3556381 h 4013891"/>
                <a:gd name="connsiteX53" fmla="*/ 2216989 w 2268748"/>
                <a:gd name="connsiteY53" fmla="*/ 3539128 h 4013891"/>
                <a:gd name="connsiteX54" fmla="*/ 2268748 w 2268748"/>
                <a:gd name="connsiteY54" fmla="*/ 3521875 h 4013891"/>
                <a:gd name="connsiteX55" fmla="*/ 2260121 w 2268748"/>
                <a:gd name="connsiteY55" fmla="*/ 3495996 h 4013891"/>
                <a:gd name="connsiteX56" fmla="*/ 2242868 w 2268748"/>
                <a:gd name="connsiteY56" fmla="*/ 3470117 h 4013891"/>
                <a:gd name="connsiteX57" fmla="*/ 2199736 w 2268748"/>
                <a:gd name="connsiteY57" fmla="*/ 3401106 h 4013891"/>
                <a:gd name="connsiteX58" fmla="*/ 2182483 w 2268748"/>
                <a:gd name="connsiteY58" fmla="*/ 3375226 h 4013891"/>
                <a:gd name="connsiteX59" fmla="*/ 2130725 w 2268748"/>
                <a:gd name="connsiteY59" fmla="*/ 3332094 h 4013891"/>
                <a:gd name="connsiteX60" fmla="*/ 2061714 w 2268748"/>
                <a:gd name="connsiteY60" fmla="*/ 3254457 h 4013891"/>
                <a:gd name="connsiteX61" fmla="*/ 2009955 w 2268748"/>
                <a:gd name="connsiteY61" fmla="*/ 3219951 h 4013891"/>
                <a:gd name="connsiteX62" fmla="*/ 1992702 w 2268748"/>
                <a:gd name="connsiteY62" fmla="*/ 3194072 h 4013891"/>
                <a:gd name="connsiteX63" fmla="*/ 1966823 w 2268748"/>
                <a:gd name="connsiteY63" fmla="*/ 3176819 h 4013891"/>
                <a:gd name="connsiteX64" fmla="*/ 1932317 w 2268748"/>
                <a:gd name="connsiteY64" fmla="*/ 3142313 h 4013891"/>
                <a:gd name="connsiteX65" fmla="*/ 1906438 w 2268748"/>
                <a:gd name="connsiteY65" fmla="*/ 3116434 h 4013891"/>
                <a:gd name="connsiteX66" fmla="*/ 1854680 w 2268748"/>
                <a:gd name="connsiteY66" fmla="*/ 3099181 h 4013891"/>
                <a:gd name="connsiteX67" fmla="*/ 1828800 w 2268748"/>
                <a:gd name="connsiteY67" fmla="*/ 3081928 h 4013891"/>
                <a:gd name="connsiteX68" fmla="*/ 1820174 w 2268748"/>
                <a:gd name="connsiteY68" fmla="*/ 3056049 h 4013891"/>
                <a:gd name="connsiteX69" fmla="*/ 1768416 w 2268748"/>
                <a:gd name="connsiteY69" fmla="*/ 3021543 h 4013891"/>
                <a:gd name="connsiteX70" fmla="*/ 1751163 w 2268748"/>
                <a:gd name="connsiteY70" fmla="*/ 2995664 h 4013891"/>
                <a:gd name="connsiteX71" fmla="*/ 1699404 w 2268748"/>
                <a:gd name="connsiteY71" fmla="*/ 2978411 h 4013891"/>
                <a:gd name="connsiteX72" fmla="*/ 1647646 w 2268748"/>
                <a:gd name="connsiteY72" fmla="*/ 2995664 h 4013891"/>
                <a:gd name="connsiteX73" fmla="*/ 1578634 w 2268748"/>
                <a:gd name="connsiteY73" fmla="*/ 2918026 h 4013891"/>
                <a:gd name="connsiteX74" fmla="*/ 1561382 w 2268748"/>
                <a:gd name="connsiteY74" fmla="*/ 2866268 h 4013891"/>
                <a:gd name="connsiteX75" fmla="*/ 1552755 w 2268748"/>
                <a:gd name="connsiteY75" fmla="*/ 2840389 h 4013891"/>
                <a:gd name="connsiteX76" fmla="*/ 1518249 w 2268748"/>
                <a:gd name="connsiteY76" fmla="*/ 2788630 h 4013891"/>
                <a:gd name="connsiteX77" fmla="*/ 1492370 w 2268748"/>
                <a:gd name="connsiteY77" fmla="*/ 2693740 h 4013891"/>
                <a:gd name="connsiteX78" fmla="*/ 1475117 w 2268748"/>
                <a:gd name="connsiteY78" fmla="*/ 2667860 h 4013891"/>
                <a:gd name="connsiteX79" fmla="*/ 1449238 w 2268748"/>
                <a:gd name="connsiteY79" fmla="*/ 2641981 h 4013891"/>
                <a:gd name="connsiteX80" fmla="*/ 1406106 w 2268748"/>
                <a:gd name="connsiteY80" fmla="*/ 2564343 h 4013891"/>
                <a:gd name="connsiteX81" fmla="*/ 1380227 w 2268748"/>
                <a:gd name="connsiteY81" fmla="*/ 2547090 h 4013891"/>
                <a:gd name="connsiteX82" fmla="*/ 1362974 w 2268748"/>
                <a:gd name="connsiteY82" fmla="*/ 2478079 h 4013891"/>
                <a:gd name="connsiteX83" fmla="*/ 1345721 w 2268748"/>
                <a:gd name="connsiteY83" fmla="*/ 2417694 h 4013891"/>
                <a:gd name="connsiteX84" fmla="*/ 1319842 w 2268748"/>
                <a:gd name="connsiteY84" fmla="*/ 2391815 h 4013891"/>
                <a:gd name="connsiteX85" fmla="*/ 1293963 w 2268748"/>
                <a:gd name="connsiteY85" fmla="*/ 2383189 h 4013891"/>
                <a:gd name="connsiteX86" fmla="*/ 1268083 w 2268748"/>
                <a:gd name="connsiteY86" fmla="*/ 2357309 h 4013891"/>
                <a:gd name="connsiteX87" fmla="*/ 1242204 w 2268748"/>
                <a:gd name="connsiteY87" fmla="*/ 2340057 h 4013891"/>
                <a:gd name="connsiteX88" fmla="*/ 1199072 w 2268748"/>
                <a:gd name="connsiteY88" fmla="*/ 2296924 h 4013891"/>
                <a:gd name="connsiteX89" fmla="*/ 1155940 w 2268748"/>
                <a:gd name="connsiteY89" fmla="*/ 2253792 h 4013891"/>
                <a:gd name="connsiteX90" fmla="*/ 1130061 w 2268748"/>
                <a:gd name="connsiteY90" fmla="*/ 2227913 h 4013891"/>
                <a:gd name="connsiteX91" fmla="*/ 1112808 w 2268748"/>
                <a:gd name="connsiteY91" fmla="*/ 2202034 h 4013891"/>
                <a:gd name="connsiteX92" fmla="*/ 1086929 w 2268748"/>
                <a:gd name="connsiteY92" fmla="*/ 2193407 h 4013891"/>
                <a:gd name="connsiteX93" fmla="*/ 1052423 w 2268748"/>
                <a:gd name="connsiteY93" fmla="*/ 2158902 h 4013891"/>
                <a:gd name="connsiteX94" fmla="*/ 1035170 w 2268748"/>
                <a:gd name="connsiteY94" fmla="*/ 2133023 h 4013891"/>
                <a:gd name="connsiteX95" fmla="*/ 1009291 w 2268748"/>
                <a:gd name="connsiteY95" fmla="*/ 2115770 h 4013891"/>
                <a:gd name="connsiteX96" fmla="*/ 974785 w 2268748"/>
                <a:gd name="connsiteY96" fmla="*/ 2055385 h 4013891"/>
                <a:gd name="connsiteX97" fmla="*/ 948906 w 2268748"/>
                <a:gd name="connsiteY97" fmla="*/ 2046758 h 4013891"/>
                <a:gd name="connsiteX98" fmla="*/ 888521 w 2268748"/>
                <a:gd name="connsiteY98" fmla="*/ 1969121 h 4013891"/>
                <a:gd name="connsiteX99" fmla="*/ 828136 w 2268748"/>
                <a:gd name="connsiteY99" fmla="*/ 1900109 h 4013891"/>
                <a:gd name="connsiteX100" fmla="*/ 793631 w 2268748"/>
                <a:gd name="connsiteY100" fmla="*/ 1848351 h 4013891"/>
                <a:gd name="connsiteX101" fmla="*/ 759125 w 2268748"/>
                <a:gd name="connsiteY101" fmla="*/ 1787966 h 4013891"/>
                <a:gd name="connsiteX102" fmla="*/ 733246 w 2268748"/>
                <a:gd name="connsiteY102" fmla="*/ 1770713 h 4013891"/>
                <a:gd name="connsiteX103" fmla="*/ 698740 w 2268748"/>
                <a:gd name="connsiteY103" fmla="*/ 1693075 h 4013891"/>
                <a:gd name="connsiteX104" fmla="*/ 672861 w 2268748"/>
                <a:gd name="connsiteY104" fmla="*/ 1675823 h 4013891"/>
                <a:gd name="connsiteX105" fmla="*/ 629729 w 2268748"/>
                <a:gd name="connsiteY105" fmla="*/ 1641317 h 4013891"/>
                <a:gd name="connsiteX106" fmla="*/ 603849 w 2268748"/>
                <a:gd name="connsiteY106" fmla="*/ 1615438 h 4013891"/>
                <a:gd name="connsiteX107" fmla="*/ 577970 w 2268748"/>
                <a:gd name="connsiteY107" fmla="*/ 1598185 h 4013891"/>
                <a:gd name="connsiteX108" fmla="*/ 560717 w 2268748"/>
                <a:gd name="connsiteY108" fmla="*/ 1572306 h 4013891"/>
                <a:gd name="connsiteX109" fmla="*/ 508959 w 2268748"/>
                <a:gd name="connsiteY109" fmla="*/ 1555053 h 4013891"/>
                <a:gd name="connsiteX110" fmla="*/ 483080 w 2268748"/>
                <a:gd name="connsiteY110" fmla="*/ 1546426 h 4013891"/>
                <a:gd name="connsiteX111" fmla="*/ 431321 w 2268748"/>
                <a:gd name="connsiteY111" fmla="*/ 1511921 h 4013891"/>
                <a:gd name="connsiteX112" fmla="*/ 405442 w 2268748"/>
                <a:gd name="connsiteY112" fmla="*/ 1503294 h 4013891"/>
                <a:gd name="connsiteX113" fmla="*/ 353683 w 2268748"/>
                <a:gd name="connsiteY113" fmla="*/ 1477415 h 4013891"/>
                <a:gd name="connsiteX114" fmla="*/ 276046 w 2268748"/>
                <a:gd name="connsiteY114" fmla="*/ 1442909 h 4013891"/>
                <a:gd name="connsiteX115" fmla="*/ 267419 w 2268748"/>
                <a:gd name="connsiteY115" fmla="*/ 1071973 h 4013891"/>
                <a:gd name="connsiteX116" fmla="*/ 327804 w 2268748"/>
                <a:gd name="connsiteY116" fmla="*/ 1011589 h 4013891"/>
                <a:gd name="connsiteX117" fmla="*/ 362310 w 2268748"/>
                <a:gd name="connsiteY117" fmla="*/ 959830 h 4013891"/>
                <a:gd name="connsiteX118" fmla="*/ 379563 w 2268748"/>
                <a:gd name="connsiteY118" fmla="*/ 933951 h 4013891"/>
                <a:gd name="connsiteX119" fmla="*/ 405442 w 2268748"/>
                <a:gd name="connsiteY119" fmla="*/ 882192 h 4013891"/>
                <a:gd name="connsiteX120" fmla="*/ 431321 w 2268748"/>
                <a:gd name="connsiteY120" fmla="*/ 804555 h 4013891"/>
                <a:gd name="connsiteX121" fmla="*/ 439948 w 2268748"/>
                <a:gd name="connsiteY121" fmla="*/ 778675 h 4013891"/>
                <a:gd name="connsiteX122" fmla="*/ 465827 w 2268748"/>
                <a:gd name="connsiteY122" fmla="*/ 761423 h 4013891"/>
                <a:gd name="connsiteX123" fmla="*/ 491706 w 2268748"/>
                <a:gd name="connsiteY123" fmla="*/ 709664 h 4013891"/>
                <a:gd name="connsiteX124" fmla="*/ 508959 w 2268748"/>
                <a:gd name="connsiteY124" fmla="*/ 657906 h 4013891"/>
                <a:gd name="connsiteX125" fmla="*/ 543465 w 2268748"/>
                <a:gd name="connsiteY125" fmla="*/ 606147 h 4013891"/>
                <a:gd name="connsiteX126" fmla="*/ 552091 w 2268748"/>
                <a:gd name="connsiteY126" fmla="*/ 528509 h 4013891"/>
                <a:gd name="connsiteX127" fmla="*/ 569344 w 2268748"/>
                <a:gd name="connsiteY127" fmla="*/ 476751 h 4013891"/>
                <a:gd name="connsiteX128" fmla="*/ 586597 w 2268748"/>
                <a:gd name="connsiteY128" fmla="*/ 424992 h 4013891"/>
                <a:gd name="connsiteX129" fmla="*/ 621102 w 2268748"/>
                <a:gd name="connsiteY129" fmla="*/ 373234 h 4013891"/>
                <a:gd name="connsiteX130" fmla="*/ 629729 w 2268748"/>
                <a:gd name="connsiteY130" fmla="*/ 347355 h 4013891"/>
                <a:gd name="connsiteX131" fmla="*/ 612476 w 2268748"/>
                <a:gd name="connsiteY131" fmla="*/ 105815 h 4013891"/>
                <a:gd name="connsiteX132" fmla="*/ 595223 w 2268748"/>
                <a:gd name="connsiteY132" fmla="*/ 54057 h 4013891"/>
                <a:gd name="connsiteX133" fmla="*/ 560717 w 2268748"/>
                <a:gd name="connsiteY133" fmla="*/ 2298 h 4013891"/>
                <a:gd name="connsiteX134" fmla="*/ 146649 w 2268748"/>
                <a:gd name="connsiteY134" fmla="*/ 131694 h 4013891"/>
                <a:gd name="connsiteX135" fmla="*/ 0 w 2268748"/>
                <a:gd name="connsiteY135" fmla="*/ 157573 h 4013891"/>
                <a:gd name="connsiteX0" fmla="*/ 0 w 2268748"/>
                <a:gd name="connsiteY0" fmla="*/ 157573 h 4013891"/>
                <a:gd name="connsiteX1" fmla="*/ 0 w 2268748"/>
                <a:gd name="connsiteY1" fmla="*/ 157573 h 4013891"/>
                <a:gd name="connsiteX2" fmla="*/ 34506 w 2268748"/>
                <a:gd name="connsiteY2" fmla="*/ 459498 h 4013891"/>
                <a:gd name="connsiteX3" fmla="*/ 43133 w 2268748"/>
                <a:gd name="connsiteY3" fmla="*/ 1235875 h 4013891"/>
                <a:gd name="connsiteX4" fmla="*/ 51759 w 2268748"/>
                <a:gd name="connsiteY4" fmla="*/ 1598185 h 4013891"/>
                <a:gd name="connsiteX5" fmla="*/ 69012 w 2268748"/>
                <a:gd name="connsiteY5" fmla="*/ 1744834 h 4013891"/>
                <a:gd name="connsiteX6" fmla="*/ 77638 w 2268748"/>
                <a:gd name="connsiteY6" fmla="*/ 1891483 h 4013891"/>
                <a:gd name="connsiteX7" fmla="*/ 94891 w 2268748"/>
                <a:gd name="connsiteY7" fmla="*/ 1995000 h 4013891"/>
                <a:gd name="connsiteX8" fmla="*/ 112144 w 2268748"/>
                <a:gd name="connsiteY8" fmla="*/ 2046758 h 4013891"/>
                <a:gd name="connsiteX9" fmla="*/ 112144 w 2268748"/>
                <a:gd name="connsiteY9" fmla="*/ 2158902 h 4013891"/>
                <a:gd name="connsiteX10" fmla="*/ 120770 w 2268748"/>
                <a:gd name="connsiteY10" fmla="*/ 2245166 h 4013891"/>
                <a:gd name="connsiteX11" fmla="*/ 138023 w 2268748"/>
                <a:gd name="connsiteY11" fmla="*/ 2296924 h 4013891"/>
                <a:gd name="connsiteX12" fmla="*/ 146649 w 2268748"/>
                <a:gd name="connsiteY12" fmla="*/ 2521211 h 4013891"/>
                <a:gd name="connsiteX13" fmla="*/ 129397 w 2268748"/>
                <a:gd name="connsiteY13" fmla="*/ 2693740 h 4013891"/>
                <a:gd name="connsiteX14" fmla="*/ 181155 w 2268748"/>
                <a:gd name="connsiteY14" fmla="*/ 3297589 h 4013891"/>
                <a:gd name="connsiteX15" fmla="*/ 198408 w 2268748"/>
                <a:gd name="connsiteY15" fmla="*/ 3349347 h 4013891"/>
                <a:gd name="connsiteX16" fmla="*/ 207034 w 2268748"/>
                <a:gd name="connsiteY16" fmla="*/ 3375226 h 4013891"/>
                <a:gd name="connsiteX17" fmla="*/ 224287 w 2268748"/>
                <a:gd name="connsiteY17" fmla="*/ 3599513 h 4013891"/>
                <a:gd name="connsiteX18" fmla="*/ 232914 w 2268748"/>
                <a:gd name="connsiteY18" fmla="*/ 3711657 h 4013891"/>
                <a:gd name="connsiteX19" fmla="*/ 241540 w 2268748"/>
                <a:gd name="connsiteY19" fmla="*/ 3858306 h 4013891"/>
                <a:gd name="connsiteX20" fmla="*/ 207034 w 2268748"/>
                <a:gd name="connsiteY20" fmla="*/ 3979075 h 4013891"/>
                <a:gd name="connsiteX21" fmla="*/ 181155 w 2268748"/>
                <a:gd name="connsiteY21" fmla="*/ 3996328 h 4013891"/>
                <a:gd name="connsiteX22" fmla="*/ 207034 w 2268748"/>
                <a:gd name="connsiteY22" fmla="*/ 4013581 h 4013891"/>
                <a:gd name="connsiteX23" fmla="*/ 276046 w 2268748"/>
                <a:gd name="connsiteY23" fmla="*/ 4004955 h 4013891"/>
                <a:gd name="connsiteX24" fmla="*/ 465827 w 2268748"/>
                <a:gd name="connsiteY24" fmla="*/ 3996328 h 4013891"/>
                <a:gd name="connsiteX25" fmla="*/ 552091 w 2268748"/>
                <a:gd name="connsiteY25" fmla="*/ 3987702 h 4013891"/>
                <a:gd name="connsiteX26" fmla="*/ 586597 w 2268748"/>
                <a:gd name="connsiteY26" fmla="*/ 3970449 h 4013891"/>
                <a:gd name="connsiteX27" fmla="*/ 646982 w 2268748"/>
                <a:gd name="connsiteY27" fmla="*/ 3961823 h 4013891"/>
                <a:gd name="connsiteX28" fmla="*/ 690114 w 2268748"/>
                <a:gd name="connsiteY28" fmla="*/ 3953196 h 4013891"/>
                <a:gd name="connsiteX29" fmla="*/ 905774 w 2268748"/>
                <a:gd name="connsiteY29" fmla="*/ 3944570 h 4013891"/>
                <a:gd name="connsiteX30" fmla="*/ 940280 w 2268748"/>
                <a:gd name="connsiteY30" fmla="*/ 3935943 h 4013891"/>
                <a:gd name="connsiteX31" fmla="*/ 1000665 w 2268748"/>
                <a:gd name="connsiteY31" fmla="*/ 3918690 h 4013891"/>
                <a:gd name="connsiteX32" fmla="*/ 1026544 w 2268748"/>
                <a:gd name="connsiteY32" fmla="*/ 3901438 h 4013891"/>
                <a:gd name="connsiteX33" fmla="*/ 1147314 w 2268748"/>
                <a:gd name="connsiteY33" fmla="*/ 3875558 h 4013891"/>
                <a:gd name="connsiteX34" fmla="*/ 1268083 w 2268748"/>
                <a:gd name="connsiteY34" fmla="*/ 3815173 h 4013891"/>
                <a:gd name="connsiteX35" fmla="*/ 1328468 w 2268748"/>
                <a:gd name="connsiteY35" fmla="*/ 3780668 h 4013891"/>
                <a:gd name="connsiteX36" fmla="*/ 1362974 w 2268748"/>
                <a:gd name="connsiteY36" fmla="*/ 3772041 h 4013891"/>
                <a:gd name="connsiteX37" fmla="*/ 1388853 w 2268748"/>
                <a:gd name="connsiteY37" fmla="*/ 3763415 h 4013891"/>
                <a:gd name="connsiteX38" fmla="*/ 1518249 w 2268748"/>
                <a:gd name="connsiteY38" fmla="*/ 3746162 h 4013891"/>
                <a:gd name="connsiteX39" fmla="*/ 1570008 w 2268748"/>
                <a:gd name="connsiteY39" fmla="*/ 3737536 h 4013891"/>
                <a:gd name="connsiteX40" fmla="*/ 1647646 w 2268748"/>
                <a:gd name="connsiteY40" fmla="*/ 3720283 h 4013891"/>
                <a:gd name="connsiteX41" fmla="*/ 1716657 w 2268748"/>
                <a:gd name="connsiteY41" fmla="*/ 3703030 h 4013891"/>
                <a:gd name="connsiteX42" fmla="*/ 1751163 w 2268748"/>
                <a:gd name="connsiteY42" fmla="*/ 3694404 h 4013891"/>
                <a:gd name="connsiteX43" fmla="*/ 1802921 w 2268748"/>
                <a:gd name="connsiteY43" fmla="*/ 3685777 h 4013891"/>
                <a:gd name="connsiteX44" fmla="*/ 1854680 w 2268748"/>
                <a:gd name="connsiteY44" fmla="*/ 3668524 h 4013891"/>
                <a:gd name="connsiteX45" fmla="*/ 1880559 w 2268748"/>
                <a:gd name="connsiteY45" fmla="*/ 3659898 h 4013891"/>
                <a:gd name="connsiteX46" fmla="*/ 1932317 w 2268748"/>
                <a:gd name="connsiteY46" fmla="*/ 3651272 h 4013891"/>
                <a:gd name="connsiteX47" fmla="*/ 1958197 w 2268748"/>
                <a:gd name="connsiteY47" fmla="*/ 3642645 h 4013891"/>
                <a:gd name="connsiteX48" fmla="*/ 2018582 w 2268748"/>
                <a:gd name="connsiteY48" fmla="*/ 3625392 h 4013891"/>
                <a:gd name="connsiteX49" fmla="*/ 2044461 w 2268748"/>
                <a:gd name="connsiteY49" fmla="*/ 3608140 h 4013891"/>
                <a:gd name="connsiteX50" fmla="*/ 2139351 w 2268748"/>
                <a:gd name="connsiteY50" fmla="*/ 3582260 h 4013891"/>
                <a:gd name="connsiteX51" fmla="*/ 2191110 w 2268748"/>
                <a:gd name="connsiteY51" fmla="*/ 3556381 h 4013891"/>
                <a:gd name="connsiteX52" fmla="*/ 2216989 w 2268748"/>
                <a:gd name="connsiteY52" fmla="*/ 3539128 h 4013891"/>
                <a:gd name="connsiteX53" fmla="*/ 2268748 w 2268748"/>
                <a:gd name="connsiteY53" fmla="*/ 3521875 h 4013891"/>
                <a:gd name="connsiteX54" fmla="*/ 2260121 w 2268748"/>
                <a:gd name="connsiteY54" fmla="*/ 3495996 h 4013891"/>
                <a:gd name="connsiteX55" fmla="*/ 2242868 w 2268748"/>
                <a:gd name="connsiteY55" fmla="*/ 3470117 h 4013891"/>
                <a:gd name="connsiteX56" fmla="*/ 2199736 w 2268748"/>
                <a:gd name="connsiteY56" fmla="*/ 3401106 h 4013891"/>
                <a:gd name="connsiteX57" fmla="*/ 2182483 w 2268748"/>
                <a:gd name="connsiteY57" fmla="*/ 3375226 h 4013891"/>
                <a:gd name="connsiteX58" fmla="*/ 2130725 w 2268748"/>
                <a:gd name="connsiteY58" fmla="*/ 3332094 h 4013891"/>
                <a:gd name="connsiteX59" fmla="*/ 2061714 w 2268748"/>
                <a:gd name="connsiteY59" fmla="*/ 3254457 h 4013891"/>
                <a:gd name="connsiteX60" fmla="*/ 2009955 w 2268748"/>
                <a:gd name="connsiteY60" fmla="*/ 3219951 h 4013891"/>
                <a:gd name="connsiteX61" fmla="*/ 1992702 w 2268748"/>
                <a:gd name="connsiteY61" fmla="*/ 3194072 h 4013891"/>
                <a:gd name="connsiteX62" fmla="*/ 1966823 w 2268748"/>
                <a:gd name="connsiteY62" fmla="*/ 3176819 h 4013891"/>
                <a:gd name="connsiteX63" fmla="*/ 1932317 w 2268748"/>
                <a:gd name="connsiteY63" fmla="*/ 3142313 h 4013891"/>
                <a:gd name="connsiteX64" fmla="*/ 1906438 w 2268748"/>
                <a:gd name="connsiteY64" fmla="*/ 3116434 h 4013891"/>
                <a:gd name="connsiteX65" fmla="*/ 1854680 w 2268748"/>
                <a:gd name="connsiteY65" fmla="*/ 3099181 h 4013891"/>
                <a:gd name="connsiteX66" fmla="*/ 1828800 w 2268748"/>
                <a:gd name="connsiteY66" fmla="*/ 3081928 h 4013891"/>
                <a:gd name="connsiteX67" fmla="*/ 1820174 w 2268748"/>
                <a:gd name="connsiteY67" fmla="*/ 3056049 h 4013891"/>
                <a:gd name="connsiteX68" fmla="*/ 1768416 w 2268748"/>
                <a:gd name="connsiteY68" fmla="*/ 3021543 h 4013891"/>
                <a:gd name="connsiteX69" fmla="*/ 1751163 w 2268748"/>
                <a:gd name="connsiteY69" fmla="*/ 2995664 h 4013891"/>
                <a:gd name="connsiteX70" fmla="*/ 1699404 w 2268748"/>
                <a:gd name="connsiteY70" fmla="*/ 2978411 h 4013891"/>
                <a:gd name="connsiteX71" fmla="*/ 1647646 w 2268748"/>
                <a:gd name="connsiteY71" fmla="*/ 2995664 h 4013891"/>
                <a:gd name="connsiteX72" fmla="*/ 1578634 w 2268748"/>
                <a:gd name="connsiteY72" fmla="*/ 2918026 h 4013891"/>
                <a:gd name="connsiteX73" fmla="*/ 1561382 w 2268748"/>
                <a:gd name="connsiteY73" fmla="*/ 2866268 h 4013891"/>
                <a:gd name="connsiteX74" fmla="*/ 1552755 w 2268748"/>
                <a:gd name="connsiteY74" fmla="*/ 2840389 h 4013891"/>
                <a:gd name="connsiteX75" fmla="*/ 1518249 w 2268748"/>
                <a:gd name="connsiteY75" fmla="*/ 2788630 h 4013891"/>
                <a:gd name="connsiteX76" fmla="*/ 1492370 w 2268748"/>
                <a:gd name="connsiteY76" fmla="*/ 2693740 h 4013891"/>
                <a:gd name="connsiteX77" fmla="*/ 1475117 w 2268748"/>
                <a:gd name="connsiteY77" fmla="*/ 2667860 h 4013891"/>
                <a:gd name="connsiteX78" fmla="*/ 1449238 w 2268748"/>
                <a:gd name="connsiteY78" fmla="*/ 2641981 h 4013891"/>
                <a:gd name="connsiteX79" fmla="*/ 1406106 w 2268748"/>
                <a:gd name="connsiteY79" fmla="*/ 2564343 h 4013891"/>
                <a:gd name="connsiteX80" fmla="*/ 1380227 w 2268748"/>
                <a:gd name="connsiteY80" fmla="*/ 2547090 h 4013891"/>
                <a:gd name="connsiteX81" fmla="*/ 1362974 w 2268748"/>
                <a:gd name="connsiteY81" fmla="*/ 2478079 h 4013891"/>
                <a:gd name="connsiteX82" fmla="*/ 1345721 w 2268748"/>
                <a:gd name="connsiteY82" fmla="*/ 2417694 h 4013891"/>
                <a:gd name="connsiteX83" fmla="*/ 1319842 w 2268748"/>
                <a:gd name="connsiteY83" fmla="*/ 2391815 h 4013891"/>
                <a:gd name="connsiteX84" fmla="*/ 1293963 w 2268748"/>
                <a:gd name="connsiteY84" fmla="*/ 2383189 h 4013891"/>
                <a:gd name="connsiteX85" fmla="*/ 1268083 w 2268748"/>
                <a:gd name="connsiteY85" fmla="*/ 2357309 h 4013891"/>
                <a:gd name="connsiteX86" fmla="*/ 1242204 w 2268748"/>
                <a:gd name="connsiteY86" fmla="*/ 2340057 h 4013891"/>
                <a:gd name="connsiteX87" fmla="*/ 1199072 w 2268748"/>
                <a:gd name="connsiteY87" fmla="*/ 2296924 h 4013891"/>
                <a:gd name="connsiteX88" fmla="*/ 1155940 w 2268748"/>
                <a:gd name="connsiteY88" fmla="*/ 2253792 h 4013891"/>
                <a:gd name="connsiteX89" fmla="*/ 1130061 w 2268748"/>
                <a:gd name="connsiteY89" fmla="*/ 2227913 h 4013891"/>
                <a:gd name="connsiteX90" fmla="*/ 1112808 w 2268748"/>
                <a:gd name="connsiteY90" fmla="*/ 2202034 h 4013891"/>
                <a:gd name="connsiteX91" fmla="*/ 1086929 w 2268748"/>
                <a:gd name="connsiteY91" fmla="*/ 2193407 h 4013891"/>
                <a:gd name="connsiteX92" fmla="*/ 1052423 w 2268748"/>
                <a:gd name="connsiteY92" fmla="*/ 2158902 h 4013891"/>
                <a:gd name="connsiteX93" fmla="*/ 1035170 w 2268748"/>
                <a:gd name="connsiteY93" fmla="*/ 2133023 h 4013891"/>
                <a:gd name="connsiteX94" fmla="*/ 1009291 w 2268748"/>
                <a:gd name="connsiteY94" fmla="*/ 2115770 h 4013891"/>
                <a:gd name="connsiteX95" fmla="*/ 974785 w 2268748"/>
                <a:gd name="connsiteY95" fmla="*/ 2055385 h 4013891"/>
                <a:gd name="connsiteX96" fmla="*/ 948906 w 2268748"/>
                <a:gd name="connsiteY96" fmla="*/ 2046758 h 4013891"/>
                <a:gd name="connsiteX97" fmla="*/ 888521 w 2268748"/>
                <a:gd name="connsiteY97" fmla="*/ 1969121 h 4013891"/>
                <a:gd name="connsiteX98" fmla="*/ 828136 w 2268748"/>
                <a:gd name="connsiteY98" fmla="*/ 1900109 h 4013891"/>
                <a:gd name="connsiteX99" fmla="*/ 793631 w 2268748"/>
                <a:gd name="connsiteY99" fmla="*/ 1848351 h 4013891"/>
                <a:gd name="connsiteX100" fmla="*/ 759125 w 2268748"/>
                <a:gd name="connsiteY100" fmla="*/ 1787966 h 4013891"/>
                <a:gd name="connsiteX101" fmla="*/ 733246 w 2268748"/>
                <a:gd name="connsiteY101" fmla="*/ 1770713 h 4013891"/>
                <a:gd name="connsiteX102" fmla="*/ 698740 w 2268748"/>
                <a:gd name="connsiteY102" fmla="*/ 1693075 h 4013891"/>
                <a:gd name="connsiteX103" fmla="*/ 672861 w 2268748"/>
                <a:gd name="connsiteY103" fmla="*/ 1675823 h 4013891"/>
                <a:gd name="connsiteX104" fmla="*/ 629729 w 2268748"/>
                <a:gd name="connsiteY104" fmla="*/ 1641317 h 4013891"/>
                <a:gd name="connsiteX105" fmla="*/ 603849 w 2268748"/>
                <a:gd name="connsiteY105" fmla="*/ 1615438 h 4013891"/>
                <a:gd name="connsiteX106" fmla="*/ 577970 w 2268748"/>
                <a:gd name="connsiteY106" fmla="*/ 1598185 h 4013891"/>
                <a:gd name="connsiteX107" fmla="*/ 560717 w 2268748"/>
                <a:gd name="connsiteY107" fmla="*/ 1572306 h 4013891"/>
                <a:gd name="connsiteX108" fmla="*/ 508959 w 2268748"/>
                <a:gd name="connsiteY108" fmla="*/ 1555053 h 4013891"/>
                <a:gd name="connsiteX109" fmla="*/ 483080 w 2268748"/>
                <a:gd name="connsiteY109" fmla="*/ 1546426 h 4013891"/>
                <a:gd name="connsiteX110" fmla="*/ 431321 w 2268748"/>
                <a:gd name="connsiteY110" fmla="*/ 1511921 h 4013891"/>
                <a:gd name="connsiteX111" fmla="*/ 405442 w 2268748"/>
                <a:gd name="connsiteY111" fmla="*/ 1503294 h 4013891"/>
                <a:gd name="connsiteX112" fmla="*/ 353683 w 2268748"/>
                <a:gd name="connsiteY112" fmla="*/ 1477415 h 4013891"/>
                <a:gd name="connsiteX113" fmla="*/ 276046 w 2268748"/>
                <a:gd name="connsiteY113" fmla="*/ 1442909 h 4013891"/>
                <a:gd name="connsiteX114" fmla="*/ 267419 w 2268748"/>
                <a:gd name="connsiteY114" fmla="*/ 1071973 h 4013891"/>
                <a:gd name="connsiteX115" fmla="*/ 327804 w 2268748"/>
                <a:gd name="connsiteY115" fmla="*/ 1011589 h 4013891"/>
                <a:gd name="connsiteX116" fmla="*/ 362310 w 2268748"/>
                <a:gd name="connsiteY116" fmla="*/ 959830 h 4013891"/>
                <a:gd name="connsiteX117" fmla="*/ 379563 w 2268748"/>
                <a:gd name="connsiteY117" fmla="*/ 933951 h 4013891"/>
                <a:gd name="connsiteX118" fmla="*/ 405442 w 2268748"/>
                <a:gd name="connsiteY118" fmla="*/ 882192 h 4013891"/>
                <a:gd name="connsiteX119" fmla="*/ 431321 w 2268748"/>
                <a:gd name="connsiteY119" fmla="*/ 804555 h 4013891"/>
                <a:gd name="connsiteX120" fmla="*/ 439948 w 2268748"/>
                <a:gd name="connsiteY120" fmla="*/ 778675 h 4013891"/>
                <a:gd name="connsiteX121" fmla="*/ 465827 w 2268748"/>
                <a:gd name="connsiteY121" fmla="*/ 761423 h 4013891"/>
                <a:gd name="connsiteX122" fmla="*/ 491706 w 2268748"/>
                <a:gd name="connsiteY122" fmla="*/ 709664 h 4013891"/>
                <a:gd name="connsiteX123" fmla="*/ 508959 w 2268748"/>
                <a:gd name="connsiteY123" fmla="*/ 657906 h 4013891"/>
                <a:gd name="connsiteX124" fmla="*/ 543465 w 2268748"/>
                <a:gd name="connsiteY124" fmla="*/ 606147 h 4013891"/>
                <a:gd name="connsiteX125" fmla="*/ 552091 w 2268748"/>
                <a:gd name="connsiteY125" fmla="*/ 528509 h 4013891"/>
                <a:gd name="connsiteX126" fmla="*/ 569344 w 2268748"/>
                <a:gd name="connsiteY126" fmla="*/ 476751 h 4013891"/>
                <a:gd name="connsiteX127" fmla="*/ 586597 w 2268748"/>
                <a:gd name="connsiteY127" fmla="*/ 424992 h 4013891"/>
                <a:gd name="connsiteX128" fmla="*/ 621102 w 2268748"/>
                <a:gd name="connsiteY128" fmla="*/ 373234 h 4013891"/>
                <a:gd name="connsiteX129" fmla="*/ 629729 w 2268748"/>
                <a:gd name="connsiteY129" fmla="*/ 347355 h 4013891"/>
                <a:gd name="connsiteX130" fmla="*/ 612476 w 2268748"/>
                <a:gd name="connsiteY130" fmla="*/ 105815 h 4013891"/>
                <a:gd name="connsiteX131" fmla="*/ 595223 w 2268748"/>
                <a:gd name="connsiteY131" fmla="*/ 54057 h 4013891"/>
                <a:gd name="connsiteX132" fmla="*/ 560717 w 2268748"/>
                <a:gd name="connsiteY132" fmla="*/ 2298 h 4013891"/>
                <a:gd name="connsiteX133" fmla="*/ 146649 w 2268748"/>
                <a:gd name="connsiteY133" fmla="*/ 131694 h 4013891"/>
                <a:gd name="connsiteX134" fmla="*/ 0 w 2268748"/>
                <a:gd name="connsiteY134" fmla="*/ 157573 h 4013891"/>
                <a:gd name="connsiteX0" fmla="*/ 0 w 2268748"/>
                <a:gd name="connsiteY0" fmla="*/ 157573 h 4013891"/>
                <a:gd name="connsiteX1" fmla="*/ 0 w 2268748"/>
                <a:gd name="connsiteY1" fmla="*/ 157573 h 4013891"/>
                <a:gd name="connsiteX2" fmla="*/ 34506 w 2268748"/>
                <a:gd name="connsiteY2" fmla="*/ 459498 h 4013891"/>
                <a:gd name="connsiteX3" fmla="*/ 43133 w 2268748"/>
                <a:gd name="connsiteY3" fmla="*/ 1235875 h 4013891"/>
                <a:gd name="connsiteX4" fmla="*/ 51759 w 2268748"/>
                <a:gd name="connsiteY4" fmla="*/ 1598185 h 4013891"/>
                <a:gd name="connsiteX5" fmla="*/ 69012 w 2268748"/>
                <a:gd name="connsiteY5" fmla="*/ 1744834 h 4013891"/>
                <a:gd name="connsiteX6" fmla="*/ 77638 w 2268748"/>
                <a:gd name="connsiteY6" fmla="*/ 1891483 h 4013891"/>
                <a:gd name="connsiteX7" fmla="*/ 94891 w 2268748"/>
                <a:gd name="connsiteY7" fmla="*/ 1995000 h 4013891"/>
                <a:gd name="connsiteX8" fmla="*/ 112144 w 2268748"/>
                <a:gd name="connsiteY8" fmla="*/ 2046758 h 4013891"/>
                <a:gd name="connsiteX9" fmla="*/ 112144 w 2268748"/>
                <a:gd name="connsiteY9" fmla="*/ 2158902 h 4013891"/>
                <a:gd name="connsiteX10" fmla="*/ 120770 w 2268748"/>
                <a:gd name="connsiteY10" fmla="*/ 2245166 h 4013891"/>
                <a:gd name="connsiteX11" fmla="*/ 138023 w 2268748"/>
                <a:gd name="connsiteY11" fmla="*/ 2296924 h 4013891"/>
                <a:gd name="connsiteX12" fmla="*/ 146649 w 2268748"/>
                <a:gd name="connsiteY12" fmla="*/ 2521211 h 4013891"/>
                <a:gd name="connsiteX13" fmla="*/ 129397 w 2268748"/>
                <a:gd name="connsiteY13" fmla="*/ 2693740 h 4013891"/>
                <a:gd name="connsiteX14" fmla="*/ 198408 w 2268748"/>
                <a:gd name="connsiteY14" fmla="*/ 3349347 h 4013891"/>
                <a:gd name="connsiteX15" fmla="*/ 207034 w 2268748"/>
                <a:gd name="connsiteY15" fmla="*/ 3375226 h 4013891"/>
                <a:gd name="connsiteX16" fmla="*/ 224287 w 2268748"/>
                <a:gd name="connsiteY16" fmla="*/ 3599513 h 4013891"/>
                <a:gd name="connsiteX17" fmla="*/ 232914 w 2268748"/>
                <a:gd name="connsiteY17" fmla="*/ 3711657 h 4013891"/>
                <a:gd name="connsiteX18" fmla="*/ 241540 w 2268748"/>
                <a:gd name="connsiteY18" fmla="*/ 3858306 h 4013891"/>
                <a:gd name="connsiteX19" fmla="*/ 207034 w 2268748"/>
                <a:gd name="connsiteY19" fmla="*/ 3979075 h 4013891"/>
                <a:gd name="connsiteX20" fmla="*/ 181155 w 2268748"/>
                <a:gd name="connsiteY20" fmla="*/ 3996328 h 4013891"/>
                <a:gd name="connsiteX21" fmla="*/ 207034 w 2268748"/>
                <a:gd name="connsiteY21" fmla="*/ 4013581 h 4013891"/>
                <a:gd name="connsiteX22" fmla="*/ 276046 w 2268748"/>
                <a:gd name="connsiteY22" fmla="*/ 4004955 h 4013891"/>
                <a:gd name="connsiteX23" fmla="*/ 465827 w 2268748"/>
                <a:gd name="connsiteY23" fmla="*/ 3996328 h 4013891"/>
                <a:gd name="connsiteX24" fmla="*/ 552091 w 2268748"/>
                <a:gd name="connsiteY24" fmla="*/ 3987702 h 4013891"/>
                <a:gd name="connsiteX25" fmla="*/ 586597 w 2268748"/>
                <a:gd name="connsiteY25" fmla="*/ 3970449 h 4013891"/>
                <a:gd name="connsiteX26" fmla="*/ 646982 w 2268748"/>
                <a:gd name="connsiteY26" fmla="*/ 3961823 h 4013891"/>
                <a:gd name="connsiteX27" fmla="*/ 690114 w 2268748"/>
                <a:gd name="connsiteY27" fmla="*/ 3953196 h 4013891"/>
                <a:gd name="connsiteX28" fmla="*/ 905774 w 2268748"/>
                <a:gd name="connsiteY28" fmla="*/ 3944570 h 4013891"/>
                <a:gd name="connsiteX29" fmla="*/ 940280 w 2268748"/>
                <a:gd name="connsiteY29" fmla="*/ 3935943 h 4013891"/>
                <a:gd name="connsiteX30" fmla="*/ 1000665 w 2268748"/>
                <a:gd name="connsiteY30" fmla="*/ 3918690 h 4013891"/>
                <a:gd name="connsiteX31" fmla="*/ 1026544 w 2268748"/>
                <a:gd name="connsiteY31" fmla="*/ 3901438 h 4013891"/>
                <a:gd name="connsiteX32" fmla="*/ 1147314 w 2268748"/>
                <a:gd name="connsiteY32" fmla="*/ 3875558 h 4013891"/>
                <a:gd name="connsiteX33" fmla="*/ 1268083 w 2268748"/>
                <a:gd name="connsiteY33" fmla="*/ 3815173 h 4013891"/>
                <a:gd name="connsiteX34" fmla="*/ 1328468 w 2268748"/>
                <a:gd name="connsiteY34" fmla="*/ 3780668 h 4013891"/>
                <a:gd name="connsiteX35" fmla="*/ 1362974 w 2268748"/>
                <a:gd name="connsiteY35" fmla="*/ 3772041 h 4013891"/>
                <a:gd name="connsiteX36" fmla="*/ 1388853 w 2268748"/>
                <a:gd name="connsiteY36" fmla="*/ 3763415 h 4013891"/>
                <a:gd name="connsiteX37" fmla="*/ 1518249 w 2268748"/>
                <a:gd name="connsiteY37" fmla="*/ 3746162 h 4013891"/>
                <a:gd name="connsiteX38" fmla="*/ 1570008 w 2268748"/>
                <a:gd name="connsiteY38" fmla="*/ 3737536 h 4013891"/>
                <a:gd name="connsiteX39" fmla="*/ 1647646 w 2268748"/>
                <a:gd name="connsiteY39" fmla="*/ 3720283 h 4013891"/>
                <a:gd name="connsiteX40" fmla="*/ 1716657 w 2268748"/>
                <a:gd name="connsiteY40" fmla="*/ 3703030 h 4013891"/>
                <a:gd name="connsiteX41" fmla="*/ 1751163 w 2268748"/>
                <a:gd name="connsiteY41" fmla="*/ 3694404 h 4013891"/>
                <a:gd name="connsiteX42" fmla="*/ 1802921 w 2268748"/>
                <a:gd name="connsiteY42" fmla="*/ 3685777 h 4013891"/>
                <a:gd name="connsiteX43" fmla="*/ 1854680 w 2268748"/>
                <a:gd name="connsiteY43" fmla="*/ 3668524 h 4013891"/>
                <a:gd name="connsiteX44" fmla="*/ 1880559 w 2268748"/>
                <a:gd name="connsiteY44" fmla="*/ 3659898 h 4013891"/>
                <a:gd name="connsiteX45" fmla="*/ 1932317 w 2268748"/>
                <a:gd name="connsiteY45" fmla="*/ 3651272 h 4013891"/>
                <a:gd name="connsiteX46" fmla="*/ 1958197 w 2268748"/>
                <a:gd name="connsiteY46" fmla="*/ 3642645 h 4013891"/>
                <a:gd name="connsiteX47" fmla="*/ 2018582 w 2268748"/>
                <a:gd name="connsiteY47" fmla="*/ 3625392 h 4013891"/>
                <a:gd name="connsiteX48" fmla="*/ 2044461 w 2268748"/>
                <a:gd name="connsiteY48" fmla="*/ 3608140 h 4013891"/>
                <a:gd name="connsiteX49" fmla="*/ 2139351 w 2268748"/>
                <a:gd name="connsiteY49" fmla="*/ 3582260 h 4013891"/>
                <a:gd name="connsiteX50" fmla="*/ 2191110 w 2268748"/>
                <a:gd name="connsiteY50" fmla="*/ 3556381 h 4013891"/>
                <a:gd name="connsiteX51" fmla="*/ 2216989 w 2268748"/>
                <a:gd name="connsiteY51" fmla="*/ 3539128 h 4013891"/>
                <a:gd name="connsiteX52" fmla="*/ 2268748 w 2268748"/>
                <a:gd name="connsiteY52" fmla="*/ 3521875 h 4013891"/>
                <a:gd name="connsiteX53" fmla="*/ 2260121 w 2268748"/>
                <a:gd name="connsiteY53" fmla="*/ 3495996 h 4013891"/>
                <a:gd name="connsiteX54" fmla="*/ 2242868 w 2268748"/>
                <a:gd name="connsiteY54" fmla="*/ 3470117 h 4013891"/>
                <a:gd name="connsiteX55" fmla="*/ 2199736 w 2268748"/>
                <a:gd name="connsiteY55" fmla="*/ 3401106 h 4013891"/>
                <a:gd name="connsiteX56" fmla="*/ 2182483 w 2268748"/>
                <a:gd name="connsiteY56" fmla="*/ 3375226 h 4013891"/>
                <a:gd name="connsiteX57" fmla="*/ 2130725 w 2268748"/>
                <a:gd name="connsiteY57" fmla="*/ 3332094 h 4013891"/>
                <a:gd name="connsiteX58" fmla="*/ 2061714 w 2268748"/>
                <a:gd name="connsiteY58" fmla="*/ 3254457 h 4013891"/>
                <a:gd name="connsiteX59" fmla="*/ 2009955 w 2268748"/>
                <a:gd name="connsiteY59" fmla="*/ 3219951 h 4013891"/>
                <a:gd name="connsiteX60" fmla="*/ 1992702 w 2268748"/>
                <a:gd name="connsiteY60" fmla="*/ 3194072 h 4013891"/>
                <a:gd name="connsiteX61" fmla="*/ 1966823 w 2268748"/>
                <a:gd name="connsiteY61" fmla="*/ 3176819 h 4013891"/>
                <a:gd name="connsiteX62" fmla="*/ 1932317 w 2268748"/>
                <a:gd name="connsiteY62" fmla="*/ 3142313 h 4013891"/>
                <a:gd name="connsiteX63" fmla="*/ 1906438 w 2268748"/>
                <a:gd name="connsiteY63" fmla="*/ 3116434 h 4013891"/>
                <a:gd name="connsiteX64" fmla="*/ 1854680 w 2268748"/>
                <a:gd name="connsiteY64" fmla="*/ 3099181 h 4013891"/>
                <a:gd name="connsiteX65" fmla="*/ 1828800 w 2268748"/>
                <a:gd name="connsiteY65" fmla="*/ 3081928 h 4013891"/>
                <a:gd name="connsiteX66" fmla="*/ 1820174 w 2268748"/>
                <a:gd name="connsiteY66" fmla="*/ 3056049 h 4013891"/>
                <a:gd name="connsiteX67" fmla="*/ 1768416 w 2268748"/>
                <a:gd name="connsiteY67" fmla="*/ 3021543 h 4013891"/>
                <a:gd name="connsiteX68" fmla="*/ 1751163 w 2268748"/>
                <a:gd name="connsiteY68" fmla="*/ 2995664 h 4013891"/>
                <a:gd name="connsiteX69" fmla="*/ 1699404 w 2268748"/>
                <a:gd name="connsiteY69" fmla="*/ 2978411 h 4013891"/>
                <a:gd name="connsiteX70" fmla="*/ 1647646 w 2268748"/>
                <a:gd name="connsiteY70" fmla="*/ 2995664 h 4013891"/>
                <a:gd name="connsiteX71" fmla="*/ 1578634 w 2268748"/>
                <a:gd name="connsiteY71" fmla="*/ 2918026 h 4013891"/>
                <a:gd name="connsiteX72" fmla="*/ 1561382 w 2268748"/>
                <a:gd name="connsiteY72" fmla="*/ 2866268 h 4013891"/>
                <a:gd name="connsiteX73" fmla="*/ 1552755 w 2268748"/>
                <a:gd name="connsiteY73" fmla="*/ 2840389 h 4013891"/>
                <a:gd name="connsiteX74" fmla="*/ 1518249 w 2268748"/>
                <a:gd name="connsiteY74" fmla="*/ 2788630 h 4013891"/>
                <a:gd name="connsiteX75" fmla="*/ 1492370 w 2268748"/>
                <a:gd name="connsiteY75" fmla="*/ 2693740 h 4013891"/>
                <a:gd name="connsiteX76" fmla="*/ 1475117 w 2268748"/>
                <a:gd name="connsiteY76" fmla="*/ 2667860 h 4013891"/>
                <a:gd name="connsiteX77" fmla="*/ 1449238 w 2268748"/>
                <a:gd name="connsiteY77" fmla="*/ 2641981 h 4013891"/>
                <a:gd name="connsiteX78" fmla="*/ 1406106 w 2268748"/>
                <a:gd name="connsiteY78" fmla="*/ 2564343 h 4013891"/>
                <a:gd name="connsiteX79" fmla="*/ 1380227 w 2268748"/>
                <a:gd name="connsiteY79" fmla="*/ 2547090 h 4013891"/>
                <a:gd name="connsiteX80" fmla="*/ 1362974 w 2268748"/>
                <a:gd name="connsiteY80" fmla="*/ 2478079 h 4013891"/>
                <a:gd name="connsiteX81" fmla="*/ 1345721 w 2268748"/>
                <a:gd name="connsiteY81" fmla="*/ 2417694 h 4013891"/>
                <a:gd name="connsiteX82" fmla="*/ 1319842 w 2268748"/>
                <a:gd name="connsiteY82" fmla="*/ 2391815 h 4013891"/>
                <a:gd name="connsiteX83" fmla="*/ 1293963 w 2268748"/>
                <a:gd name="connsiteY83" fmla="*/ 2383189 h 4013891"/>
                <a:gd name="connsiteX84" fmla="*/ 1268083 w 2268748"/>
                <a:gd name="connsiteY84" fmla="*/ 2357309 h 4013891"/>
                <a:gd name="connsiteX85" fmla="*/ 1242204 w 2268748"/>
                <a:gd name="connsiteY85" fmla="*/ 2340057 h 4013891"/>
                <a:gd name="connsiteX86" fmla="*/ 1199072 w 2268748"/>
                <a:gd name="connsiteY86" fmla="*/ 2296924 h 4013891"/>
                <a:gd name="connsiteX87" fmla="*/ 1155940 w 2268748"/>
                <a:gd name="connsiteY87" fmla="*/ 2253792 h 4013891"/>
                <a:gd name="connsiteX88" fmla="*/ 1130061 w 2268748"/>
                <a:gd name="connsiteY88" fmla="*/ 2227913 h 4013891"/>
                <a:gd name="connsiteX89" fmla="*/ 1112808 w 2268748"/>
                <a:gd name="connsiteY89" fmla="*/ 2202034 h 4013891"/>
                <a:gd name="connsiteX90" fmla="*/ 1086929 w 2268748"/>
                <a:gd name="connsiteY90" fmla="*/ 2193407 h 4013891"/>
                <a:gd name="connsiteX91" fmla="*/ 1052423 w 2268748"/>
                <a:gd name="connsiteY91" fmla="*/ 2158902 h 4013891"/>
                <a:gd name="connsiteX92" fmla="*/ 1035170 w 2268748"/>
                <a:gd name="connsiteY92" fmla="*/ 2133023 h 4013891"/>
                <a:gd name="connsiteX93" fmla="*/ 1009291 w 2268748"/>
                <a:gd name="connsiteY93" fmla="*/ 2115770 h 4013891"/>
                <a:gd name="connsiteX94" fmla="*/ 974785 w 2268748"/>
                <a:gd name="connsiteY94" fmla="*/ 2055385 h 4013891"/>
                <a:gd name="connsiteX95" fmla="*/ 948906 w 2268748"/>
                <a:gd name="connsiteY95" fmla="*/ 2046758 h 4013891"/>
                <a:gd name="connsiteX96" fmla="*/ 888521 w 2268748"/>
                <a:gd name="connsiteY96" fmla="*/ 1969121 h 4013891"/>
                <a:gd name="connsiteX97" fmla="*/ 828136 w 2268748"/>
                <a:gd name="connsiteY97" fmla="*/ 1900109 h 4013891"/>
                <a:gd name="connsiteX98" fmla="*/ 793631 w 2268748"/>
                <a:gd name="connsiteY98" fmla="*/ 1848351 h 4013891"/>
                <a:gd name="connsiteX99" fmla="*/ 759125 w 2268748"/>
                <a:gd name="connsiteY99" fmla="*/ 1787966 h 4013891"/>
                <a:gd name="connsiteX100" fmla="*/ 733246 w 2268748"/>
                <a:gd name="connsiteY100" fmla="*/ 1770713 h 4013891"/>
                <a:gd name="connsiteX101" fmla="*/ 698740 w 2268748"/>
                <a:gd name="connsiteY101" fmla="*/ 1693075 h 4013891"/>
                <a:gd name="connsiteX102" fmla="*/ 672861 w 2268748"/>
                <a:gd name="connsiteY102" fmla="*/ 1675823 h 4013891"/>
                <a:gd name="connsiteX103" fmla="*/ 629729 w 2268748"/>
                <a:gd name="connsiteY103" fmla="*/ 1641317 h 4013891"/>
                <a:gd name="connsiteX104" fmla="*/ 603849 w 2268748"/>
                <a:gd name="connsiteY104" fmla="*/ 1615438 h 4013891"/>
                <a:gd name="connsiteX105" fmla="*/ 577970 w 2268748"/>
                <a:gd name="connsiteY105" fmla="*/ 1598185 h 4013891"/>
                <a:gd name="connsiteX106" fmla="*/ 560717 w 2268748"/>
                <a:gd name="connsiteY106" fmla="*/ 1572306 h 4013891"/>
                <a:gd name="connsiteX107" fmla="*/ 508959 w 2268748"/>
                <a:gd name="connsiteY107" fmla="*/ 1555053 h 4013891"/>
                <a:gd name="connsiteX108" fmla="*/ 483080 w 2268748"/>
                <a:gd name="connsiteY108" fmla="*/ 1546426 h 4013891"/>
                <a:gd name="connsiteX109" fmla="*/ 431321 w 2268748"/>
                <a:gd name="connsiteY109" fmla="*/ 1511921 h 4013891"/>
                <a:gd name="connsiteX110" fmla="*/ 405442 w 2268748"/>
                <a:gd name="connsiteY110" fmla="*/ 1503294 h 4013891"/>
                <a:gd name="connsiteX111" fmla="*/ 353683 w 2268748"/>
                <a:gd name="connsiteY111" fmla="*/ 1477415 h 4013891"/>
                <a:gd name="connsiteX112" fmla="*/ 276046 w 2268748"/>
                <a:gd name="connsiteY112" fmla="*/ 1442909 h 4013891"/>
                <a:gd name="connsiteX113" fmla="*/ 267419 w 2268748"/>
                <a:gd name="connsiteY113" fmla="*/ 1071973 h 4013891"/>
                <a:gd name="connsiteX114" fmla="*/ 327804 w 2268748"/>
                <a:gd name="connsiteY114" fmla="*/ 1011589 h 4013891"/>
                <a:gd name="connsiteX115" fmla="*/ 362310 w 2268748"/>
                <a:gd name="connsiteY115" fmla="*/ 959830 h 4013891"/>
                <a:gd name="connsiteX116" fmla="*/ 379563 w 2268748"/>
                <a:gd name="connsiteY116" fmla="*/ 933951 h 4013891"/>
                <a:gd name="connsiteX117" fmla="*/ 405442 w 2268748"/>
                <a:gd name="connsiteY117" fmla="*/ 882192 h 4013891"/>
                <a:gd name="connsiteX118" fmla="*/ 431321 w 2268748"/>
                <a:gd name="connsiteY118" fmla="*/ 804555 h 4013891"/>
                <a:gd name="connsiteX119" fmla="*/ 439948 w 2268748"/>
                <a:gd name="connsiteY119" fmla="*/ 778675 h 4013891"/>
                <a:gd name="connsiteX120" fmla="*/ 465827 w 2268748"/>
                <a:gd name="connsiteY120" fmla="*/ 761423 h 4013891"/>
                <a:gd name="connsiteX121" fmla="*/ 491706 w 2268748"/>
                <a:gd name="connsiteY121" fmla="*/ 709664 h 4013891"/>
                <a:gd name="connsiteX122" fmla="*/ 508959 w 2268748"/>
                <a:gd name="connsiteY122" fmla="*/ 657906 h 4013891"/>
                <a:gd name="connsiteX123" fmla="*/ 543465 w 2268748"/>
                <a:gd name="connsiteY123" fmla="*/ 606147 h 4013891"/>
                <a:gd name="connsiteX124" fmla="*/ 552091 w 2268748"/>
                <a:gd name="connsiteY124" fmla="*/ 528509 h 4013891"/>
                <a:gd name="connsiteX125" fmla="*/ 569344 w 2268748"/>
                <a:gd name="connsiteY125" fmla="*/ 476751 h 4013891"/>
                <a:gd name="connsiteX126" fmla="*/ 586597 w 2268748"/>
                <a:gd name="connsiteY126" fmla="*/ 424992 h 4013891"/>
                <a:gd name="connsiteX127" fmla="*/ 621102 w 2268748"/>
                <a:gd name="connsiteY127" fmla="*/ 373234 h 4013891"/>
                <a:gd name="connsiteX128" fmla="*/ 629729 w 2268748"/>
                <a:gd name="connsiteY128" fmla="*/ 347355 h 4013891"/>
                <a:gd name="connsiteX129" fmla="*/ 612476 w 2268748"/>
                <a:gd name="connsiteY129" fmla="*/ 105815 h 4013891"/>
                <a:gd name="connsiteX130" fmla="*/ 595223 w 2268748"/>
                <a:gd name="connsiteY130" fmla="*/ 54057 h 4013891"/>
                <a:gd name="connsiteX131" fmla="*/ 560717 w 2268748"/>
                <a:gd name="connsiteY131" fmla="*/ 2298 h 4013891"/>
                <a:gd name="connsiteX132" fmla="*/ 146649 w 2268748"/>
                <a:gd name="connsiteY132" fmla="*/ 131694 h 4013891"/>
                <a:gd name="connsiteX133" fmla="*/ 0 w 2268748"/>
                <a:gd name="connsiteY133" fmla="*/ 157573 h 4013891"/>
                <a:gd name="connsiteX0" fmla="*/ 0 w 2268748"/>
                <a:gd name="connsiteY0" fmla="*/ 157573 h 4013891"/>
                <a:gd name="connsiteX1" fmla="*/ 0 w 2268748"/>
                <a:gd name="connsiteY1" fmla="*/ 157573 h 4013891"/>
                <a:gd name="connsiteX2" fmla="*/ 34506 w 2268748"/>
                <a:gd name="connsiteY2" fmla="*/ 459498 h 4013891"/>
                <a:gd name="connsiteX3" fmla="*/ 43133 w 2268748"/>
                <a:gd name="connsiteY3" fmla="*/ 1235875 h 4013891"/>
                <a:gd name="connsiteX4" fmla="*/ 51759 w 2268748"/>
                <a:gd name="connsiteY4" fmla="*/ 1598185 h 4013891"/>
                <a:gd name="connsiteX5" fmla="*/ 69012 w 2268748"/>
                <a:gd name="connsiteY5" fmla="*/ 1744834 h 4013891"/>
                <a:gd name="connsiteX6" fmla="*/ 77638 w 2268748"/>
                <a:gd name="connsiteY6" fmla="*/ 1891483 h 4013891"/>
                <a:gd name="connsiteX7" fmla="*/ 94891 w 2268748"/>
                <a:gd name="connsiteY7" fmla="*/ 1995000 h 4013891"/>
                <a:gd name="connsiteX8" fmla="*/ 112144 w 2268748"/>
                <a:gd name="connsiteY8" fmla="*/ 2046758 h 4013891"/>
                <a:gd name="connsiteX9" fmla="*/ 112144 w 2268748"/>
                <a:gd name="connsiteY9" fmla="*/ 2158902 h 4013891"/>
                <a:gd name="connsiteX10" fmla="*/ 120770 w 2268748"/>
                <a:gd name="connsiteY10" fmla="*/ 2245166 h 4013891"/>
                <a:gd name="connsiteX11" fmla="*/ 138023 w 2268748"/>
                <a:gd name="connsiteY11" fmla="*/ 2296924 h 4013891"/>
                <a:gd name="connsiteX12" fmla="*/ 146649 w 2268748"/>
                <a:gd name="connsiteY12" fmla="*/ 2521211 h 4013891"/>
                <a:gd name="connsiteX13" fmla="*/ 129397 w 2268748"/>
                <a:gd name="connsiteY13" fmla="*/ 2693740 h 4013891"/>
                <a:gd name="connsiteX14" fmla="*/ 207034 w 2268748"/>
                <a:gd name="connsiteY14" fmla="*/ 3375226 h 4013891"/>
                <a:gd name="connsiteX15" fmla="*/ 224287 w 2268748"/>
                <a:gd name="connsiteY15" fmla="*/ 3599513 h 4013891"/>
                <a:gd name="connsiteX16" fmla="*/ 232914 w 2268748"/>
                <a:gd name="connsiteY16" fmla="*/ 3711657 h 4013891"/>
                <a:gd name="connsiteX17" fmla="*/ 241540 w 2268748"/>
                <a:gd name="connsiteY17" fmla="*/ 3858306 h 4013891"/>
                <a:gd name="connsiteX18" fmla="*/ 207034 w 2268748"/>
                <a:gd name="connsiteY18" fmla="*/ 3979075 h 4013891"/>
                <a:gd name="connsiteX19" fmla="*/ 181155 w 2268748"/>
                <a:gd name="connsiteY19" fmla="*/ 3996328 h 4013891"/>
                <a:gd name="connsiteX20" fmla="*/ 207034 w 2268748"/>
                <a:gd name="connsiteY20" fmla="*/ 4013581 h 4013891"/>
                <a:gd name="connsiteX21" fmla="*/ 276046 w 2268748"/>
                <a:gd name="connsiteY21" fmla="*/ 4004955 h 4013891"/>
                <a:gd name="connsiteX22" fmla="*/ 465827 w 2268748"/>
                <a:gd name="connsiteY22" fmla="*/ 3996328 h 4013891"/>
                <a:gd name="connsiteX23" fmla="*/ 552091 w 2268748"/>
                <a:gd name="connsiteY23" fmla="*/ 3987702 h 4013891"/>
                <a:gd name="connsiteX24" fmla="*/ 586597 w 2268748"/>
                <a:gd name="connsiteY24" fmla="*/ 3970449 h 4013891"/>
                <a:gd name="connsiteX25" fmla="*/ 646982 w 2268748"/>
                <a:gd name="connsiteY25" fmla="*/ 3961823 h 4013891"/>
                <a:gd name="connsiteX26" fmla="*/ 690114 w 2268748"/>
                <a:gd name="connsiteY26" fmla="*/ 3953196 h 4013891"/>
                <a:gd name="connsiteX27" fmla="*/ 905774 w 2268748"/>
                <a:gd name="connsiteY27" fmla="*/ 3944570 h 4013891"/>
                <a:gd name="connsiteX28" fmla="*/ 940280 w 2268748"/>
                <a:gd name="connsiteY28" fmla="*/ 3935943 h 4013891"/>
                <a:gd name="connsiteX29" fmla="*/ 1000665 w 2268748"/>
                <a:gd name="connsiteY29" fmla="*/ 3918690 h 4013891"/>
                <a:gd name="connsiteX30" fmla="*/ 1026544 w 2268748"/>
                <a:gd name="connsiteY30" fmla="*/ 3901438 h 4013891"/>
                <a:gd name="connsiteX31" fmla="*/ 1147314 w 2268748"/>
                <a:gd name="connsiteY31" fmla="*/ 3875558 h 4013891"/>
                <a:gd name="connsiteX32" fmla="*/ 1268083 w 2268748"/>
                <a:gd name="connsiteY32" fmla="*/ 3815173 h 4013891"/>
                <a:gd name="connsiteX33" fmla="*/ 1328468 w 2268748"/>
                <a:gd name="connsiteY33" fmla="*/ 3780668 h 4013891"/>
                <a:gd name="connsiteX34" fmla="*/ 1362974 w 2268748"/>
                <a:gd name="connsiteY34" fmla="*/ 3772041 h 4013891"/>
                <a:gd name="connsiteX35" fmla="*/ 1388853 w 2268748"/>
                <a:gd name="connsiteY35" fmla="*/ 3763415 h 4013891"/>
                <a:gd name="connsiteX36" fmla="*/ 1518249 w 2268748"/>
                <a:gd name="connsiteY36" fmla="*/ 3746162 h 4013891"/>
                <a:gd name="connsiteX37" fmla="*/ 1570008 w 2268748"/>
                <a:gd name="connsiteY37" fmla="*/ 3737536 h 4013891"/>
                <a:gd name="connsiteX38" fmla="*/ 1647646 w 2268748"/>
                <a:gd name="connsiteY38" fmla="*/ 3720283 h 4013891"/>
                <a:gd name="connsiteX39" fmla="*/ 1716657 w 2268748"/>
                <a:gd name="connsiteY39" fmla="*/ 3703030 h 4013891"/>
                <a:gd name="connsiteX40" fmla="*/ 1751163 w 2268748"/>
                <a:gd name="connsiteY40" fmla="*/ 3694404 h 4013891"/>
                <a:gd name="connsiteX41" fmla="*/ 1802921 w 2268748"/>
                <a:gd name="connsiteY41" fmla="*/ 3685777 h 4013891"/>
                <a:gd name="connsiteX42" fmla="*/ 1854680 w 2268748"/>
                <a:gd name="connsiteY42" fmla="*/ 3668524 h 4013891"/>
                <a:gd name="connsiteX43" fmla="*/ 1880559 w 2268748"/>
                <a:gd name="connsiteY43" fmla="*/ 3659898 h 4013891"/>
                <a:gd name="connsiteX44" fmla="*/ 1932317 w 2268748"/>
                <a:gd name="connsiteY44" fmla="*/ 3651272 h 4013891"/>
                <a:gd name="connsiteX45" fmla="*/ 1958197 w 2268748"/>
                <a:gd name="connsiteY45" fmla="*/ 3642645 h 4013891"/>
                <a:gd name="connsiteX46" fmla="*/ 2018582 w 2268748"/>
                <a:gd name="connsiteY46" fmla="*/ 3625392 h 4013891"/>
                <a:gd name="connsiteX47" fmla="*/ 2044461 w 2268748"/>
                <a:gd name="connsiteY47" fmla="*/ 3608140 h 4013891"/>
                <a:gd name="connsiteX48" fmla="*/ 2139351 w 2268748"/>
                <a:gd name="connsiteY48" fmla="*/ 3582260 h 4013891"/>
                <a:gd name="connsiteX49" fmla="*/ 2191110 w 2268748"/>
                <a:gd name="connsiteY49" fmla="*/ 3556381 h 4013891"/>
                <a:gd name="connsiteX50" fmla="*/ 2216989 w 2268748"/>
                <a:gd name="connsiteY50" fmla="*/ 3539128 h 4013891"/>
                <a:gd name="connsiteX51" fmla="*/ 2268748 w 2268748"/>
                <a:gd name="connsiteY51" fmla="*/ 3521875 h 4013891"/>
                <a:gd name="connsiteX52" fmla="*/ 2260121 w 2268748"/>
                <a:gd name="connsiteY52" fmla="*/ 3495996 h 4013891"/>
                <a:gd name="connsiteX53" fmla="*/ 2242868 w 2268748"/>
                <a:gd name="connsiteY53" fmla="*/ 3470117 h 4013891"/>
                <a:gd name="connsiteX54" fmla="*/ 2199736 w 2268748"/>
                <a:gd name="connsiteY54" fmla="*/ 3401106 h 4013891"/>
                <a:gd name="connsiteX55" fmla="*/ 2182483 w 2268748"/>
                <a:gd name="connsiteY55" fmla="*/ 3375226 h 4013891"/>
                <a:gd name="connsiteX56" fmla="*/ 2130725 w 2268748"/>
                <a:gd name="connsiteY56" fmla="*/ 3332094 h 4013891"/>
                <a:gd name="connsiteX57" fmla="*/ 2061714 w 2268748"/>
                <a:gd name="connsiteY57" fmla="*/ 3254457 h 4013891"/>
                <a:gd name="connsiteX58" fmla="*/ 2009955 w 2268748"/>
                <a:gd name="connsiteY58" fmla="*/ 3219951 h 4013891"/>
                <a:gd name="connsiteX59" fmla="*/ 1992702 w 2268748"/>
                <a:gd name="connsiteY59" fmla="*/ 3194072 h 4013891"/>
                <a:gd name="connsiteX60" fmla="*/ 1966823 w 2268748"/>
                <a:gd name="connsiteY60" fmla="*/ 3176819 h 4013891"/>
                <a:gd name="connsiteX61" fmla="*/ 1932317 w 2268748"/>
                <a:gd name="connsiteY61" fmla="*/ 3142313 h 4013891"/>
                <a:gd name="connsiteX62" fmla="*/ 1906438 w 2268748"/>
                <a:gd name="connsiteY62" fmla="*/ 3116434 h 4013891"/>
                <a:gd name="connsiteX63" fmla="*/ 1854680 w 2268748"/>
                <a:gd name="connsiteY63" fmla="*/ 3099181 h 4013891"/>
                <a:gd name="connsiteX64" fmla="*/ 1828800 w 2268748"/>
                <a:gd name="connsiteY64" fmla="*/ 3081928 h 4013891"/>
                <a:gd name="connsiteX65" fmla="*/ 1820174 w 2268748"/>
                <a:gd name="connsiteY65" fmla="*/ 3056049 h 4013891"/>
                <a:gd name="connsiteX66" fmla="*/ 1768416 w 2268748"/>
                <a:gd name="connsiteY66" fmla="*/ 3021543 h 4013891"/>
                <a:gd name="connsiteX67" fmla="*/ 1751163 w 2268748"/>
                <a:gd name="connsiteY67" fmla="*/ 2995664 h 4013891"/>
                <a:gd name="connsiteX68" fmla="*/ 1699404 w 2268748"/>
                <a:gd name="connsiteY68" fmla="*/ 2978411 h 4013891"/>
                <a:gd name="connsiteX69" fmla="*/ 1647646 w 2268748"/>
                <a:gd name="connsiteY69" fmla="*/ 2995664 h 4013891"/>
                <a:gd name="connsiteX70" fmla="*/ 1578634 w 2268748"/>
                <a:gd name="connsiteY70" fmla="*/ 2918026 h 4013891"/>
                <a:gd name="connsiteX71" fmla="*/ 1561382 w 2268748"/>
                <a:gd name="connsiteY71" fmla="*/ 2866268 h 4013891"/>
                <a:gd name="connsiteX72" fmla="*/ 1552755 w 2268748"/>
                <a:gd name="connsiteY72" fmla="*/ 2840389 h 4013891"/>
                <a:gd name="connsiteX73" fmla="*/ 1518249 w 2268748"/>
                <a:gd name="connsiteY73" fmla="*/ 2788630 h 4013891"/>
                <a:gd name="connsiteX74" fmla="*/ 1492370 w 2268748"/>
                <a:gd name="connsiteY74" fmla="*/ 2693740 h 4013891"/>
                <a:gd name="connsiteX75" fmla="*/ 1475117 w 2268748"/>
                <a:gd name="connsiteY75" fmla="*/ 2667860 h 4013891"/>
                <a:gd name="connsiteX76" fmla="*/ 1449238 w 2268748"/>
                <a:gd name="connsiteY76" fmla="*/ 2641981 h 4013891"/>
                <a:gd name="connsiteX77" fmla="*/ 1406106 w 2268748"/>
                <a:gd name="connsiteY77" fmla="*/ 2564343 h 4013891"/>
                <a:gd name="connsiteX78" fmla="*/ 1380227 w 2268748"/>
                <a:gd name="connsiteY78" fmla="*/ 2547090 h 4013891"/>
                <a:gd name="connsiteX79" fmla="*/ 1362974 w 2268748"/>
                <a:gd name="connsiteY79" fmla="*/ 2478079 h 4013891"/>
                <a:gd name="connsiteX80" fmla="*/ 1345721 w 2268748"/>
                <a:gd name="connsiteY80" fmla="*/ 2417694 h 4013891"/>
                <a:gd name="connsiteX81" fmla="*/ 1319842 w 2268748"/>
                <a:gd name="connsiteY81" fmla="*/ 2391815 h 4013891"/>
                <a:gd name="connsiteX82" fmla="*/ 1293963 w 2268748"/>
                <a:gd name="connsiteY82" fmla="*/ 2383189 h 4013891"/>
                <a:gd name="connsiteX83" fmla="*/ 1268083 w 2268748"/>
                <a:gd name="connsiteY83" fmla="*/ 2357309 h 4013891"/>
                <a:gd name="connsiteX84" fmla="*/ 1242204 w 2268748"/>
                <a:gd name="connsiteY84" fmla="*/ 2340057 h 4013891"/>
                <a:gd name="connsiteX85" fmla="*/ 1199072 w 2268748"/>
                <a:gd name="connsiteY85" fmla="*/ 2296924 h 4013891"/>
                <a:gd name="connsiteX86" fmla="*/ 1155940 w 2268748"/>
                <a:gd name="connsiteY86" fmla="*/ 2253792 h 4013891"/>
                <a:gd name="connsiteX87" fmla="*/ 1130061 w 2268748"/>
                <a:gd name="connsiteY87" fmla="*/ 2227913 h 4013891"/>
                <a:gd name="connsiteX88" fmla="*/ 1112808 w 2268748"/>
                <a:gd name="connsiteY88" fmla="*/ 2202034 h 4013891"/>
                <a:gd name="connsiteX89" fmla="*/ 1086929 w 2268748"/>
                <a:gd name="connsiteY89" fmla="*/ 2193407 h 4013891"/>
                <a:gd name="connsiteX90" fmla="*/ 1052423 w 2268748"/>
                <a:gd name="connsiteY90" fmla="*/ 2158902 h 4013891"/>
                <a:gd name="connsiteX91" fmla="*/ 1035170 w 2268748"/>
                <a:gd name="connsiteY91" fmla="*/ 2133023 h 4013891"/>
                <a:gd name="connsiteX92" fmla="*/ 1009291 w 2268748"/>
                <a:gd name="connsiteY92" fmla="*/ 2115770 h 4013891"/>
                <a:gd name="connsiteX93" fmla="*/ 974785 w 2268748"/>
                <a:gd name="connsiteY93" fmla="*/ 2055385 h 4013891"/>
                <a:gd name="connsiteX94" fmla="*/ 948906 w 2268748"/>
                <a:gd name="connsiteY94" fmla="*/ 2046758 h 4013891"/>
                <a:gd name="connsiteX95" fmla="*/ 888521 w 2268748"/>
                <a:gd name="connsiteY95" fmla="*/ 1969121 h 4013891"/>
                <a:gd name="connsiteX96" fmla="*/ 828136 w 2268748"/>
                <a:gd name="connsiteY96" fmla="*/ 1900109 h 4013891"/>
                <a:gd name="connsiteX97" fmla="*/ 793631 w 2268748"/>
                <a:gd name="connsiteY97" fmla="*/ 1848351 h 4013891"/>
                <a:gd name="connsiteX98" fmla="*/ 759125 w 2268748"/>
                <a:gd name="connsiteY98" fmla="*/ 1787966 h 4013891"/>
                <a:gd name="connsiteX99" fmla="*/ 733246 w 2268748"/>
                <a:gd name="connsiteY99" fmla="*/ 1770713 h 4013891"/>
                <a:gd name="connsiteX100" fmla="*/ 698740 w 2268748"/>
                <a:gd name="connsiteY100" fmla="*/ 1693075 h 4013891"/>
                <a:gd name="connsiteX101" fmla="*/ 672861 w 2268748"/>
                <a:gd name="connsiteY101" fmla="*/ 1675823 h 4013891"/>
                <a:gd name="connsiteX102" fmla="*/ 629729 w 2268748"/>
                <a:gd name="connsiteY102" fmla="*/ 1641317 h 4013891"/>
                <a:gd name="connsiteX103" fmla="*/ 603849 w 2268748"/>
                <a:gd name="connsiteY103" fmla="*/ 1615438 h 4013891"/>
                <a:gd name="connsiteX104" fmla="*/ 577970 w 2268748"/>
                <a:gd name="connsiteY104" fmla="*/ 1598185 h 4013891"/>
                <a:gd name="connsiteX105" fmla="*/ 560717 w 2268748"/>
                <a:gd name="connsiteY105" fmla="*/ 1572306 h 4013891"/>
                <a:gd name="connsiteX106" fmla="*/ 508959 w 2268748"/>
                <a:gd name="connsiteY106" fmla="*/ 1555053 h 4013891"/>
                <a:gd name="connsiteX107" fmla="*/ 483080 w 2268748"/>
                <a:gd name="connsiteY107" fmla="*/ 1546426 h 4013891"/>
                <a:gd name="connsiteX108" fmla="*/ 431321 w 2268748"/>
                <a:gd name="connsiteY108" fmla="*/ 1511921 h 4013891"/>
                <a:gd name="connsiteX109" fmla="*/ 405442 w 2268748"/>
                <a:gd name="connsiteY109" fmla="*/ 1503294 h 4013891"/>
                <a:gd name="connsiteX110" fmla="*/ 353683 w 2268748"/>
                <a:gd name="connsiteY110" fmla="*/ 1477415 h 4013891"/>
                <a:gd name="connsiteX111" fmla="*/ 276046 w 2268748"/>
                <a:gd name="connsiteY111" fmla="*/ 1442909 h 4013891"/>
                <a:gd name="connsiteX112" fmla="*/ 267419 w 2268748"/>
                <a:gd name="connsiteY112" fmla="*/ 1071973 h 4013891"/>
                <a:gd name="connsiteX113" fmla="*/ 327804 w 2268748"/>
                <a:gd name="connsiteY113" fmla="*/ 1011589 h 4013891"/>
                <a:gd name="connsiteX114" fmla="*/ 362310 w 2268748"/>
                <a:gd name="connsiteY114" fmla="*/ 959830 h 4013891"/>
                <a:gd name="connsiteX115" fmla="*/ 379563 w 2268748"/>
                <a:gd name="connsiteY115" fmla="*/ 933951 h 4013891"/>
                <a:gd name="connsiteX116" fmla="*/ 405442 w 2268748"/>
                <a:gd name="connsiteY116" fmla="*/ 882192 h 4013891"/>
                <a:gd name="connsiteX117" fmla="*/ 431321 w 2268748"/>
                <a:gd name="connsiteY117" fmla="*/ 804555 h 4013891"/>
                <a:gd name="connsiteX118" fmla="*/ 439948 w 2268748"/>
                <a:gd name="connsiteY118" fmla="*/ 778675 h 4013891"/>
                <a:gd name="connsiteX119" fmla="*/ 465827 w 2268748"/>
                <a:gd name="connsiteY119" fmla="*/ 761423 h 4013891"/>
                <a:gd name="connsiteX120" fmla="*/ 491706 w 2268748"/>
                <a:gd name="connsiteY120" fmla="*/ 709664 h 4013891"/>
                <a:gd name="connsiteX121" fmla="*/ 508959 w 2268748"/>
                <a:gd name="connsiteY121" fmla="*/ 657906 h 4013891"/>
                <a:gd name="connsiteX122" fmla="*/ 543465 w 2268748"/>
                <a:gd name="connsiteY122" fmla="*/ 606147 h 4013891"/>
                <a:gd name="connsiteX123" fmla="*/ 552091 w 2268748"/>
                <a:gd name="connsiteY123" fmla="*/ 528509 h 4013891"/>
                <a:gd name="connsiteX124" fmla="*/ 569344 w 2268748"/>
                <a:gd name="connsiteY124" fmla="*/ 476751 h 4013891"/>
                <a:gd name="connsiteX125" fmla="*/ 586597 w 2268748"/>
                <a:gd name="connsiteY125" fmla="*/ 424992 h 4013891"/>
                <a:gd name="connsiteX126" fmla="*/ 621102 w 2268748"/>
                <a:gd name="connsiteY126" fmla="*/ 373234 h 4013891"/>
                <a:gd name="connsiteX127" fmla="*/ 629729 w 2268748"/>
                <a:gd name="connsiteY127" fmla="*/ 347355 h 4013891"/>
                <a:gd name="connsiteX128" fmla="*/ 612476 w 2268748"/>
                <a:gd name="connsiteY128" fmla="*/ 105815 h 4013891"/>
                <a:gd name="connsiteX129" fmla="*/ 595223 w 2268748"/>
                <a:gd name="connsiteY129" fmla="*/ 54057 h 4013891"/>
                <a:gd name="connsiteX130" fmla="*/ 560717 w 2268748"/>
                <a:gd name="connsiteY130" fmla="*/ 2298 h 4013891"/>
                <a:gd name="connsiteX131" fmla="*/ 146649 w 2268748"/>
                <a:gd name="connsiteY131" fmla="*/ 131694 h 4013891"/>
                <a:gd name="connsiteX132" fmla="*/ 0 w 2268748"/>
                <a:gd name="connsiteY132" fmla="*/ 157573 h 4013891"/>
                <a:gd name="connsiteX0" fmla="*/ 0 w 2268748"/>
                <a:gd name="connsiteY0" fmla="*/ 157573 h 4013891"/>
                <a:gd name="connsiteX1" fmla="*/ 0 w 2268748"/>
                <a:gd name="connsiteY1" fmla="*/ 157573 h 4013891"/>
                <a:gd name="connsiteX2" fmla="*/ 34506 w 2268748"/>
                <a:gd name="connsiteY2" fmla="*/ 459498 h 4013891"/>
                <a:gd name="connsiteX3" fmla="*/ 43133 w 2268748"/>
                <a:gd name="connsiteY3" fmla="*/ 1235875 h 4013891"/>
                <a:gd name="connsiteX4" fmla="*/ 51759 w 2268748"/>
                <a:gd name="connsiteY4" fmla="*/ 1598185 h 4013891"/>
                <a:gd name="connsiteX5" fmla="*/ 69012 w 2268748"/>
                <a:gd name="connsiteY5" fmla="*/ 1744834 h 4013891"/>
                <a:gd name="connsiteX6" fmla="*/ 77638 w 2268748"/>
                <a:gd name="connsiteY6" fmla="*/ 1891483 h 4013891"/>
                <a:gd name="connsiteX7" fmla="*/ 94891 w 2268748"/>
                <a:gd name="connsiteY7" fmla="*/ 1995000 h 4013891"/>
                <a:gd name="connsiteX8" fmla="*/ 112144 w 2268748"/>
                <a:gd name="connsiteY8" fmla="*/ 2046758 h 4013891"/>
                <a:gd name="connsiteX9" fmla="*/ 112144 w 2268748"/>
                <a:gd name="connsiteY9" fmla="*/ 2158902 h 4013891"/>
                <a:gd name="connsiteX10" fmla="*/ 120770 w 2268748"/>
                <a:gd name="connsiteY10" fmla="*/ 2245166 h 4013891"/>
                <a:gd name="connsiteX11" fmla="*/ 138023 w 2268748"/>
                <a:gd name="connsiteY11" fmla="*/ 2296924 h 4013891"/>
                <a:gd name="connsiteX12" fmla="*/ 146649 w 2268748"/>
                <a:gd name="connsiteY12" fmla="*/ 2521211 h 4013891"/>
                <a:gd name="connsiteX13" fmla="*/ 129397 w 2268748"/>
                <a:gd name="connsiteY13" fmla="*/ 2693740 h 4013891"/>
                <a:gd name="connsiteX14" fmla="*/ 232209 w 2268748"/>
                <a:gd name="connsiteY14" fmla="*/ 3370249 h 4013891"/>
                <a:gd name="connsiteX15" fmla="*/ 224287 w 2268748"/>
                <a:gd name="connsiteY15" fmla="*/ 3599513 h 4013891"/>
                <a:gd name="connsiteX16" fmla="*/ 232914 w 2268748"/>
                <a:gd name="connsiteY16" fmla="*/ 3711657 h 4013891"/>
                <a:gd name="connsiteX17" fmla="*/ 241540 w 2268748"/>
                <a:gd name="connsiteY17" fmla="*/ 3858306 h 4013891"/>
                <a:gd name="connsiteX18" fmla="*/ 207034 w 2268748"/>
                <a:gd name="connsiteY18" fmla="*/ 3979075 h 4013891"/>
                <a:gd name="connsiteX19" fmla="*/ 181155 w 2268748"/>
                <a:gd name="connsiteY19" fmla="*/ 3996328 h 4013891"/>
                <a:gd name="connsiteX20" fmla="*/ 207034 w 2268748"/>
                <a:gd name="connsiteY20" fmla="*/ 4013581 h 4013891"/>
                <a:gd name="connsiteX21" fmla="*/ 276046 w 2268748"/>
                <a:gd name="connsiteY21" fmla="*/ 4004955 h 4013891"/>
                <a:gd name="connsiteX22" fmla="*/ 465827 w 2268748"/>
                <a:gd name="connsiteY22" fmla="*/ 3996328 h 4013891"/>
                <a:gd name="connsiteX23" fmla="*/ 552091 w 2268748"/>
                <a:gd name="connsiteY23" fmla="*/ 3987702 h 4013891"/>
                <a:gd name="connsiteX24" fmla="*/ 586597 w 2268748"/>
                <a:gd name="connsiteY24" fmla="*/ 3970449 h 4013891"/>
                <a:gd name="connsiteX25" fmla="*/ 646982 w 2268748"/>
                <a:gd name="connsiteY25" fmla="*/ 3961823 h 4013891"/>
                <a:gd name="connsiteX26" fmla="*/ 690114 w 2268748"/>
                <a:gd name="connsiteY26" fmla="*/ 3953196 h 4013891"/>
                <a:gd name="connsiteX27" fmla="*/ 905774 w 2268748"/>
                <a:gd name="connsiteY27" fmla="*/ 3944570 h 4013891"/>
                <a:gd name="connsiteX28" fmla="*/ 940280 w 2268748"/>
                <a:gd name="connsiteY28" fmla="*/ 3935943 h 4013891"/>
                <a:gd name="connsiteX29" fmla="*/ 1000665 w 2268748"/>
                <a:gd name="connsiteY29" fmla="*/ 3918690 h 4013891"/>
                <a:gd name="connsiteX30" fmla="*/ 1026544 w 2268748"/>
                <a:gd name="connsiteY30" fmla="*/ 3901438 h 4013891"/>
                <a:gd name="connsiteX31" fmla="*/ 1147314 w 2268748"/>
                <a:gd name="connsiteY31" fmla="*/ 3875558 h 4013891"/>
                <a:gd name="connsiteX32" fmla="*/ 1268083 w 2268748"/>
                <a:gd name="connsiteY32" fmla="*/ 3815173 h 4013891"/>
                <a:gd name="connsiteX33" fmla="*/ 1328468 w 2268748"/>
                <a:gd name="connsiteY33" fmla="*/ 3780668 h 4013891"/>
                <a:gd name="connsiteX34" fmla="*/ 1362974 w 2268748"/>
                <a:gd name="connsiteY34" fmla="*/ 3772041 h 4013891"/>
                <a:gd name="connsiteX35" fmla="*/ 1388853 w 2268748"/>
                <a:gd name="connsiteY35" fmla="*/ 3763415 h 4013891"/>
                <a:gd name="connsiteX36" fmla="*/ 1518249 w 2268748"/>
                <a:gd name="connsiteY36" fmla="*/ 3746162 h 4013891"/>
                <a:gd name="connsiteX37" fmla="*/ 1570008 w 2268748"/>
                <a:gd name="connsiteY37" fmla="*/ 3737536 h 4013891"/>
                <a:gd name="connsiteX38" fmla="*/ 1647646 w 2268748"/>
                <a:gd name="connsiteY38" fmla="*/ 3720283 h 4013891"/>
                <a:gd name="connsiteX39" fmla="*/ 1716657 w 2268748"/>
                <a:gd name="connsiteY39" fmla="*/ 3703030 h 4013891"/>
                <a:gd name="connsiteX40" fmla="*/ 1751163 w 2268748"/>
                <a:gd name="connsiteY40" fmla="*/ 3694404 h 4013891"/>
                <a:gd name="connsiteX41" fmla="*/ 1802921 w 2268748"/>
                <a:gd name="connsiteY41" fmla="*/ 3685777 h 4013891"/>
                <a:gd name="connsiteX42" fmla="*/ 1854680 w 2268748"/>
                <a:gd name="connsiteY42" fmla="*/ 3668524 h 4013891"/>
                <a:gd name="connsiteX43" fmla="*/ 1880559 w 2268748"/>
                <a:gd name="connsiteY43" fmla="*/ 3659898 h 4013891"/>
                <a:gd name="connsiteX44" fmla="*/ 1932317 w 2268748"/>
                <a:gd name="connsiteY44" fmla="*/ 3651272 h 4013891"/>
                <a:gd name="connsiteX45" fmla="*/ 1958197 w 2268748"/>
                <a:gd name="connsiteY45" fmla="*/ 3642645 h 4013891"/>
                <a:gd name="connsiteX46" fmla="*/ 2018582 w 2268748"/>
                <a:gd name="connsiteY46" fmla="*/ 3625392 h 4013891"/>
                <a:gd name="connsiteX47" fmla="*/ 2044461 w 2268748"/>
                <a:gd name="connsiteY47" fmla="*/ 3608140 h 4013891"/>
                <a:gd name="connsiteX48" fmla="*/ 2139351 w 2268748"/>
                <a:gd name="connsiteY48" fmla="*/ 3582260 h 4013891"/>
                <a:gd name="connsiteX49" fmla="*/ 2191110 w 2268748"/>
                <a:gd name="connsiteY49" fmla="*/ 3556381 h 4013891"/>
                <a:gd name="connsiteX50" fmla="*/ 2216989 w 2268748"/>
                <a:gd name="connsiteY50" fmla="*/ 3539128 h 4013891"/>
                <a:gd name="connsiteX51" fmla="*/ 2268748 w 2268748"/>
                <a:gd name="connsiteY51" fmla="*/ 3521875 h 4013891"/>
                <a:gd name="connsiteX52" fmla="*/ 2260121 w 2268748"/>
                <a:gd name="connsiteY52" fmla="*/ 3495996 h 4013891"/>
                <a:gd name="connsiteX53" fmla="*/ 2242868 w 2268748"/>
                <a:gd name="connsiteY53" fmla="*/ 3470117 h 4013891"/>
                <a:gd name="connsiteX54" fmla="*/ 2199736 w 2268748"/>
                <a:gd name="connsiteY54" fmla="*/ 3401106 h 4013891"/>
                <a:gd name="connsiteX55" fmla="*/ 2182483 w 2268748"/>
                <a:gd name="connsiteY55" fmla="*/ 3375226 h 4013891"/>
                <a:gd name="connsiteX56" fmla="*/ 2130725 w 2268748"/>
                <a:gd name="connsiteY56" fmla="*/ 3332094 h 4013891"/>
                <a:gd name="connsiteX57" fmla="*/ 2061714 w 2268748"/>
                <a:gd name="connsiteY57" fmla="*/ 3254457 h 4013891"/>
                <a:gd name="connsiteX58" fmla="*/ 2009955 w 2268748"/>
                <a:gd name="connsiteY58" fmla="*/ 3219951 h 4013891"/>
                <a:gd name="connsiteX59" fmla="*/ 1992702 w 2268748"/>
                <a:gd name="connsiteY59" fmla="*/ 3194072 h 4013891"/>
                <a:gd name="connsiteX60" fmla="*/ 1966823 w 2268748"/>
                <a:gd name="connsiteY60" fmla="*/ 3176819 h 4013891"/>
                <a:gd name="connsiteX61" fmla="*/ 1932317 w 2268748"/>
                <a:gd name="connsiteY61" fmla="*/ 3142313 h 4013891"/>
                <a:gd name="connsiteX62" fmla="*/ 1906438 w 2268748"/>
                <a:gd name="connsiteY62" fmla="*/ 3116434 h 4013891"/>
                <a:gd name="connsiteX63" fmla="*/ 1854680 w 2268748"/>
                <a:gd name="connsiteY63" fmla="*/ 3099181 h 4013891"/>
                <a:gd name="connsiteX64" fmla="*/ 1828800 w 2268748"/>
                <a:gd name="connsiteY64" fmla="*/ 3081928 h 4013891"/>
                <a:gd name="connsiteX65" fmla="*/ 1820174 w 2268748"/>
                <a:gd name="connsiteY65" fmla="*/ 3056049 h 4013891"/>
                <a:gd name="connsiteX66" fmla="*/ 1768416 w 2268748"/>
                <a:gd name="connsiteY66" fmla="*/ 3021543 h 4013891"/>
                <a:gd name="connsiteX67" fmla="*/ 1751163 w 2268748"/>
                <a:gd name="connsiteY67" fmla="*/ 2995664 h 4013891"/>
                <a:gd name="connsiteX68" fmla="*/ 1699404 w 2268748"/>
                <a:gd name="connsiteY68" fmla="*/ 2978411 h 4013891"/>
                <a:gd name="connsiteX69" fmla="*/ 1647646 w 2268748"/>
                <a:gd name="connsiteY69" fmla="*/ 2995664 h 4013891"/>
                <a:gd name="connsiteX70" fmla="*/ 1578634 w 2268748"/>
                <a:gd name="connsiteY70" fmla="*/ 2918026 h 4013891"/>
                <a:gd name="connsiteX71" fmla="*/ 1561382 w 2268748"/>
                <a:gd name="connsiteY71" fmla="*/ 2866268 h 4013891"/>
                <a:gd name="connsiteX72" fmla="*/ 1552755 w 2268748"/>
                <a:gd name="connsiteY72" fmla="*/ 2840389 h 4013891"/>
                <a:gd name="connsiteX73" fmla="*/ 1518249 w 2268748"/>
                <a:gd name="connsiteY73" fmla="*/ 2788630 h 4013891"/>
                <a:gd name="connsiteX74" fmla="*/ 1492370 w 2268748"/>
                <a:gd name="connsiteY74" fmla="*/ 2693740 h 4013891"/>
                <a:gd name="connsiteX75" fmla="*/ 1475117 w 2268748"/>
                <a:gd name="connsiteY75" fmla="*/ 2667860 h 4013891"/>
                <a:gd name="connsiteX76" fmla="*/ 1449238 w 2268748"/>
                <a:gd name="connsiteY76" fmla="*/ 2641981 h 4013891"/>
                <a:gd name="connsiteX77" fmla="*/ 1406106 w 2268748"/>
                <a:gd name="connsiteY77" fmla="*/ 2564343 h 4013891"/>
                <a:gd name="connsiteX78" fmla="*/ 1380227 w 2268748"/>
                <a:gd name="connsiteY78" fmla="*/ 2547090 h 4013891"/>
                <a:gd name="connsiteX79" fmla="*/ 1362974 w 2268748"/>
                <a:gd name="connsiteY79" fmla="*/ 2478079 h 4013891"/>
                <a:gd name="connsiteX80" fmla="*/ 1345721 w 2268748"/>
                <a:gd name="connsiteY80" fmla="*/ 2417694 h 4013891"/>
                <a:gd name="connsiteX81" fmla="*/ 1319842 w 2268748"/>
                <a:gd name="connsiteY81" fmla="*/ 2391815 h 4013891"/>
                <a:gd name="connsiteX82" fmla="*/ 1293963 w 2268748"/>
                <a:gd name="connsiteY82" fmla="*/ 2383189 h 4013891"/>
                <a:gd name="connsiteX83" fmla="*/ 1268083 w 2268748"/>
                <a:gd name="connsiteY83" fmla="*/ 2357309 h 4013891"/>
                <a:gd name="connsiteX84" fmla="*/ 1242204 w 2268748"/>
                <a:gd name="connsiteY84" fmla="*/ 2340057 h 4013891"/>
                <a:gd name="connsiteX85" fmla="*/ 1199072 w 2268748"/>
                <a:gd name="connsiteY85" fmla="*/ 2296924 h 4013891"/>
                <a:gd name="connsiteX86" fmla="*/ 1155940 w 2268748"/>
                <a:gd name="connsiteY86" fmla="*/ 2253792 h 4013891"/>
                <a:gd name="connsiteX87" fmla="*/ 1130061 w 2268748"/>
                <a:gd name="connsiteY87" fmla="*/ 2227913 h 4013891"/>
                <a:gd name="connsiteX88" fmla="*/ 1112808 w 2268748"/>
                <a:gd name="connsiteY88" fmla="*/ 2202034 h 4013891"/>
                <a:gd name="connsiteX89" fmla="*/ 1086929 w 2268748"/>
                <a:gd name="connsiteY89" fmla="*/ 2193407 h 4013891"/>
                <a:gd name="connsiteX90" fmla="*/ 1052423 w 2268748"/>
                <a:gd name="connsiteY90" fmla="*/ 2158902 h 4013891"/>
                <a:gd name="connsiteX91" fmla="*/ 1035170 w 2268748"/>
                <a:gd name="connsiteY91" fmla="*/ 2133023 h 4013891"/>
                <a:gd name="connsiteX92" fmla="*/ 1009291 w 2268748"/>
                <a:gd name="connsiteY92" fmla="*/ 2115770 h 4013891"/>
                <a:gd name="connsiteX93" fmla="*/ 974785 w 2268748"/>
                <a:gd name="connsiteY93" fmla="*/ 2055385 h 4013891"/>
                <a:gd name="connsiteX94" fmla="*/ 948906 w 2268748"/>
                <a:gd name="connsiteY94" fmla="*/ 2046758 h 4013891"/>
                <a:gd name="connsiteX95" fmla="*/ 888521 w 2268748"/>
                <a:gd name="connsiteY95" fmla="*/ 1969121 h 4013891"/>
                <a:gd name="connsiteX96" fmla="*/ 828136 w 2268748"/>
                <a:gd name="connsiteY96" fmla="*/ 1900109 h 4013891"/>
                <a:gd name="connsiteX97" fmla="*/ 793631 w 2268748"/>
                <a:gd name="connsiteY97" fmla="*/ 1848351 h 4013891"/>
                <a:gd name="connsiteX98" fmla="*/ 759125 w 2268748"/>
                <a:gd name="connsiteY98" fmla="*/ 1787966 h 4013891"/>
                <a:gd name="connsiteX99" fmla="*/ 733246 w 2268748"/>
                <a:gd name="connsiteY99" fmla="*/ 1770713 h 4013891"/>
                <a:gd name="connsiteX100" fmla="*/ 698740 w 2268748"/>
                <a:gd name="connsiteY100" fmla="*/ 1693075 h 4013891"/>
                <a:gd name="connsiteX101" fmla="*/ 672861 w 2268748"/>
                <a:gd name="connsiteY101" fmla="*/ 1675823 h 4013891"/>
                <a:gd name="connsiteX102" fmla="*/ 629729 w 2268748"/>
                <a:gd name="connsiteY102" fmla="*/ 1641317 h 4013891"/>
                <a:gd name="connsiteX103" fmla="*/ 603849 w 2268748"/>
                <a:gd name="connsiteY103" fmla="*/ 1615438 h 4013891"/>
                <a:gd name="connsiteX104" fmla="*/ 577970 w 2268748"/>
                <a:gd name="connsiteY104" fmla="*/ 1598185 h 4013891"/>
                <a:gd name="connsiteX105" fmla="*/ 560717 w 2268748"/>
                <a:gd name="connsiteY105" fmla="*/ 1572306 h 4013891"/>
                <a:gd name="connsiteX106" fmla="*/ 508959 w 2268748"/>
                <a:gd name="connsiteY106" fmla="*/ 1555053 h 4013891"/>
                <a:gd name="connsiteX107" fmla="*/ 483080 w 2268748"/>
                <a:gd name="connsiteY107" fmla="*/ 1546426 h 4013891"/>
                <a:gd name="connsiteX108" fmla="*/ 431321 w 2268748"/>
                <a:gd name="connsiteY108" fmla="*/ 1511921 h 4013891"/>
                <a:gd name="connsiteX109" fmla="*/ 405442 w 2268748"/>
                <a:gd name="connsiteY109" fmla="*/ 1503294 h 4013891"/>
                <a:gd name="connsiteX110" fmla="*/ 353683 w 2268748"/>
                <a:gd name="connsiteY110" fmla="*/ 1477415 h 4013891"/>
                <a:gd name="connsiteX111" fmla="*/ 276046 w 2268748"/>
                <a:gd name="connsiteY111" fmla="*/ 1442909 h 4013891"/>
                <a:gd name="connsiteX112" fmla="*/ 267419 w 2268748"/>
                <a:gd name="connsiteY112" fmla="*/ 1071973 h 4013891"/>
                <a:gd name="connsiteX113" fmla="*/ 327804 w 2268748"/>
                <a:gd name="connsiteY113" fmla="*/ 1011589 h 4013891"/>
                <a:gd name="connsiteX114" fmla="*/ 362310 w 2268748"/>
                <a:gd name="connsiteY114" fmla="*/ 959830 h 4013891"/>
                <a:gd name="connsiteX115" fmla="*/ 379563 w 2268748"/>
                <a:gd name="connsiteY115" fmla="*/ 933951 h 4013891"/>
                <a:gd name="connsiteX116" fmla="*/ 405442 w 2268748"/>
                <a:gd name="connsiteY116" fmla="*/ 882192 h 4013891"/>
                <a:gd name="connsiteX117" fmla="*/ 431321 w 2268748"/>
                <a:gd name="connsiteY117" fmla="*/ 804555 h 4013891"/>
                <a:gd name="connsiteX118" fmla="*/ 439948 w 2268748"/>
                <a:gd name="connsiteY118" fmla="*/ 778675 h 4013891"/>
                <a:gd name="connsiteX119" fmla="*/ 465827 w 2268748"/>
                <a:gd name="connsiteY119" fmla="*/ 761423 h 4013891"/>
                <a:gd name="connsiteX120" fmla="*/ 491706 w 2268748"/>
                <a:gd name="connsiteY120" fmla="*/ 709664 h 4013891"/>
                <a:gd name="connsiteX121" fmla="*/ 508959 w 2268748"/>
                <a:gd name="connsiteY121" fmla="*/ 657906 h 4013891"/>
                <a:gd name="connsiteX122" fmla="*/ 543465 w 2268748"/>
                <a:gd name="connsiteY122" fmla="*/ 606147 h 4013891"/>
                <a:gd name="connsiteX123" fmla="*/ 552091 w 2268748"/>
                <a:gd name="connsiteY123" fmla="*/ 528509 h 4013891"/>
                <a:gd name="connsiteX124" fmla="*/ 569344 w 2268748"/>
                <a:gd name="connsiteY124" fmla="*/ 476751 h 4013891"/>
                <a:gd name="connsiteX125" fmla="*/ 586597 w 2268748"/>
                <a:gd name="connsiteY125" fmla="*/ 424992 h 4013891"/>
                <a:gd name="connsiteX126" fmla="*/ 621102 w 2268748"/>
                <a:gd name="connsiteY126" fmla="*/ 373234 h 4013891"/>
                <a:gd name="connsiteX127" fmla="*/ 629729 w 2268748"/>
                <a:gd name="connsiteY127" fmla="*/ 347355 h 4013891"/>
                <a:gd name="connsiteX128" fmla="*/ 612476 w 2268748"/>
                <a:gd name="connsiteY128" fmla="*/ 105815 h 4013891"/>
                <a:gd name="connsiteX129" fmla="*/ 595223 w 2268748"/>
                <a:gd name="connsiteY129" fmla="*/ 54057 h 4013891"/>
                <a:gd name="connsiteX130" fmla="*/ 560717 w 2268748"/>
                <a:gd name="connsiteY130" fmla="*/ 2298 h 4013891"/>
                <a:gd name="connsiteX131" fmla="*/ 146649 w 2268748"/>
                <a:gd name="connsiteY131" fmla="*/ 131694 h 4013891"/>
                <a:gd name="connsiteX132" fmla="*/ 0 w 2268748"/>
                <a:gd name="connsiteY132" fmla="*/ 157573 h 4013891"/>
                <a:gd name="connsiteX0" fmla="*/ 0 w 2268748"/>
                <a:gd name="connsiteY0" fmla="*/ 157573 h 4013891"/>
                <a:gd name="connsiteX1" fmla="*/ 0 w 2268748"/>
                <a:gd name="connsiteY1" fmla="*/ 157573 h 4013891"/>
                <a:gd name="connsiteX2" fmla="*/ 34506 w 2268748"/>
                <a:gd name="connsiteY2" fmla="*/ 459498 h 4013891"/>
                <a:gd name="connsiteX3" fmla="*/ 43133 w 2268748"/>
                <a:gd name="connsiteY3" fmla="*/ 1235875 h 4013891"/>
                <a:gd name="connsiteX4" fmla="*/ 51759 w 2268748"/>
                <a:gd name="connsiteY4" fmla="*/ 1598185 h 4013891"/>
                <a:gd name="connsiteX5" fmla="*/ 69012 w 2268748"/>
                <a:gd name="connsiteY5" fmla="*/ 1744834 h 4013891"/>
                <a:gd name="connsiteX6" fmla="*/ 77638 w 2268748"/>
                <a:gd name="connsiteY6" fmla="*/ 1891483 h 4013891"/>
                <a:gd name="connsiteX7" fmla="*/ 94891 w 2268748"/>
                <a:gd name="connsiteY7" fmla="*/ 1995000 h 4013891"/>
                <a:gd name="connsiteX8" fmla="*/ 112144 w 2268748"/>
                <a:gd name="connsiteY8" fmla="*/ 2046758 h 4013891"/>
                <a:gd name="connsiteX9" fmla="*/ 112144 w 2268748"/>
                <a:gd name="connsiteY9" fmla="*/ 2158902 h 4013891"/>
                <a:gd name="connsiteX10" fmla="*/ 138023 w 2268748"/>
                <a:gd name="connsiteY10" fmla="*/ 2296924 h 4013891"/>
                <a:gd name="connsiteX11" fmla="*/ 146649 w 2268748"/>
                <a:gd name="connsiteY11" fmla="*/ 2521211 h 4013891"/>
                <a:gd name="connsiteX12" fmla="*/ 129397 w 2268748"/>
                <a:gd name="connsiteY12" fmla="*/ 2693740 h 4013891"/>
                <a:gd name="connsiteX13" fmla="*/ 232209 w 2268748"/>
                <a:gd name="connsiteY13" fmla="*/ 3370249 h 4013891"/>
                <a:gd name="connsiteX14" fmla="*/ 224287 w 2268748"/>
                <a:gd name="connsiteY14" fmla="*/ 3599513 h 4013891"/>
                <a:gd name="connsiteX15" fmla="*/ 232914 w 2268748"/>
                <a:gd name="connsiteY15" fmla="*/ 3711657 h 4013891"/>
                <a:gd name="connsiteX16" fmla="*/ 241540 w 2268748"/>
                <a:gd name="connsiteY16" fmla="*/ 3858306 h 4013891"/>
                <a:gd name="connsiteX17" fmla="*/ 207034 w 2268748"/>
                <a:gd name="connsiteY17" fmla="*/ 3979075 h 4013891"/>
                <a:gd name="connsiteX18" fmla="*/ 181155 w 2268748"/>
                <a:gd name="connsiteY18" fmla="*/ 3996328 h 4013891"/>
                <a:gd name="connsiteX19" fmla="*/ 207034 w 2268748"/>
                <a:gd name="connsiteY19" fmla="*/ 4013581 h 4013891"/>
                <a:gd name="connsiteX20" fmla="*/ 276046 w 2268748"/>
                <a:gd name="connsiteY20" fmla="*/ 4004955 h 4013891"/>
                <a:gd name="connsiteX21" fmla="*/ 465827 w 2268748"/>
                <a:gd name="connsiteY21" fmla="*/ 3996328 h 4013891"/>
                <a:gd name="connsiteX22" fmla="*/ 552091 w 2268748"/>
                <a:gd name="connsiteY22" fmla="*/ 3987702 h 4013891"/>
                <a:gd name="connsiteX23" fmla="*/ 586597 w 2268748"/>
                <a:gd name="connsiteY23" fmla="*/ 3970449 h 4013891"/>
                <a:gd name="connsiteX24" fmla="*/ 646982 w 2268748"/>
                <a:gd name="connsiteY24" fmla="*/ 3961823 h 4013891"/>
                <a:gd name="connsiteX25" fmla="*/ 690114 w 2268748"/>
                <a:gd name="connsiteY25" fmla="*/ 3953196 h 4013891"/>
                <a:gd name="connsiteX26" fmla="*/ 905774 w 2268748"/>
                <a:gd name="connsiteY26" fmla="*/ 3944570 h 4013891"/>
                <a:gd name="connsiteX27" fmla="*/ 940280 w 2268748"/>
                <a:gd name="connsiteY27" fmla="*/ 3935943 h 4013891"/>
                <a:gd name="connsiteX28" fmla="*/ 1000665 w 2268748"/>
                <a:gd name="connsiteY28" fmla="*/ 3918690 h 4013891"/>
                <a:gd name="connsiteX29" fmla="*/ 1026544 w 2268748"/>
                <a:gd name="connsiteY29" fmla="*/ 3901438 h 4013891"/>
                <a:gd name="connsiteX30" fmla="*/ 1147314 w 2268748"/>
                <a:gd name="connsiteY30" fmla="*/ 3875558 h 4013891"/>
                <a:gd name="connsiteX31" fmla="*/ 1268083 w 2268748"/>
                <a:gd name="connsiteY31" fmla="*/ 3815173 h 4013891"/>
                <a:gd name="connsiteX32" fmla="*/ 1328468 w 2268748"/>
                <a:gd name="connsiteY32" fmla="*/ 3780668 h 4013891"/>
                <a:gd name="connsiteX33" fmla="*/ 1362974 w 2268748"/>
                <a:gd name="connsiteY33" fmla="*/ 3772041 h 4013891"/>
                <a:gd name="connsiteX34" fmla="*/ 1388853 w 2268748"/>
                <a:gd name="connsiteY34" fmla="*/ 3763415 h 4013891"/>
                <a:gd name="connsiteX35" fmla="*/ 1518249 w 2268748"/>
                <a:gd name="connsiteY35" fmla="*/ 3746162 h 4013891"/>
                <a:gd name="connsiteX36" fmla="*/ 1570008 w 2268748"/>
                <a:gd name="connsiteY36" fmla="*/ 3737536 h 4013891"/>
                <a:gd name="connsiteX37" fmla="*/ 1647646 w 2268748"/>
                <a:gd name="connsiteY37" fmla="*/ 3720283 h 4013891"/>
                <a:gd name="connsiteX38" fmla="*/ 1716657 w 2268748"/>
                <a:gd name="connsiteY38" fmla="*/ 3703030 h 4013891"/>
                <a:gd name="connsiteX39" fmla="*/ 1751163 w 2268748"/>
                <a:gd name="connsiteY39" fmla="*/ 3694404 h 4013891"/>
                <a:gd name="connsiteX40" fmla="*/ 1802921 w 2268748"/>
                <a:gd name="connsiteY40" fmla="*/ 3685777 h 4013891"/>
                <a:gd name="connsiteX41" fmla="*/ 1854680 w 2268748"/>
                <a:gd name="connsiteY41" fmla="*/ 3668524 h 4013891"/>
                <a:gd name="connsiteX42" fmla="*/ 1880559 w 2268748"/>
                <a:gd name="connsiteY42" fmla="*/ 3659898 h 4013891"/>
                <a:gd name="connsiteX43" fmla="*/ 1932317 w 2268748"/>
                <a:gd name="connsiteY43" fmla="*/ 3651272 h 4013891"/>
                <a:gd name="connsiteX44" fmla="*/ 1958197 w 2268748"/>
                <a:gd name="connsiteY44" fmla="*/ 3642645 h 4013891"/>
                <a:gd name="connsiteX45" fmla="*/ 2018582 w 2268748"/>
                <a:gd name="connsiteY45" fmla="*/ 3625392 h 4013891"/>
                <a:gd name="connsiteX46" fmla="*/ 2044461 w 2268748"/>
                <a:gd name="connsiteY46" fmla="*/ 3608140 h 4013891"/>
                <a:gd name="connsiteX47" fmla="*/ 2139351 w 2268748"/>
                <a:gd name="connsiteY47" fmla="*/ 3582260 h 4013891"/>
                <a:gd name="connsiteX48" fmla="*/ 2191110 w 2268748"/>
                <a:gd name="connsiteY48" fmla="*/ 3556381 h 4013891"/>
                <a:gd name="connsiteX49" fmla="*/ 2216989 w 2268748"/>
                <a:gd name="connsiteY49" fmla="*/ 3539128 h 4013891"/>
                <a:gd name="connsiteX50" fmla="*/ 2268748 w 2268748"/>
                <a:gd name="connsiteY50" fmla="*/ 3521875 h 4013891"/>
                <a:gd name="connsiteX51" fmla="*/ 2260121 w 2268748"/>
                <a:gd name="connsiteY51" fmla="*/ 3495996 h 4013891"/>
                <a:gd name="connsiteX52" fmla="*/ 2242868 w 2268748"/>
                <a:gd name="connsiteY52" fmla="*/ 3470117 h 4013891"/>
                <a:gd name="connsiteX53" fmla="*/ 2199736 w 2268748"/>
                <a:gd name="connsiteY53" fmla="*/ 3401106 h 4013891"/>
                <a:gd name="connsiteX54" fmla="*/ 2182483 w 2268748"/>
                <a:gd name="connsiteY54" fmla="*/ 3375226 h 4013891"/>
                <a:gd name="connsiteX55" fmla="*/ 2130725 w 2268748"/>
                <a:gd name="connsiteY55" fmla="*/ 3332094 h 4013891"/>
                <a:gd name="connsiteX56" fmla="*/ 2061714 w 2268748"/>
                <a:gd name="connsiteY56" fmla="*/ 3254457 h 4013891"/>
                <a:gd name="connsiteX57" fmla="*/ 2009955 w 2268748"/>
                <a:gd name="connsiteY57" fmla="*/ 3219951 h 4013891"/>
                <a:gd name="connsiteX58" fmla="*/ 1992702 w 2268748"/>
                <a:gd name="connsiteY58" fmla="*/ 3194072 h 4013891"/>
                <a:gd name="connsiteX59" fmla="*/ 1966823 w 2268748"/>
                <a:gd name="connsiteY59" fmla="*/ 3176819 h 4013891"/>
                <a:gd name="connsiteX60" fmla="*/ 1932317 w 2268748"/>
                <a:gd name="connsiteY60" fmla="*/ 3142313 h 4013891"/>
                <a:gd name="connsiteX61" fmla="*/ 1906438 w 2268748"/>
                <a:gd name="connsiteY61" fmla="*/ 3116434 h 4013891"/>
                <a:gd name="connsiteX62" fmla="*/ 1854680 w 2268748"/>
                <a:gd name="connsiteY62" fmla="*/ 3099181 h 4013891"/>
                <a:gd name="connsiteX63" fmla="*/ 1828800 w 2268748"/>
                <a:gd name="connsiteY63" fmla="*/ 3081928 h 4013891"/>
                <a:gd name="connsiteX64" fmla="*/ 1820174 w 2268748"/>
                <a:gd name="connsiteY64" fmla="*/ 3056049 h 4013891"/>
                <a:gd name="connsiteX65" fmla="*/ 1768416 w 2268748"/>
                <a:gd name="connsiteY65" fmla="*/ 3021543 h 4013891"/>
                <a:gd name="connsiteX66" fmla="*/ 1751163 w 2268748"/>
                <a:gd name="connsiteY66" fmla="*/ 2995664 h 4013891"/>
                <a:gd name="connsiteX67" fmla="*/ 1699404 w 2268748"/>
                <a:gd name="connsiteY67" fmla="*/ 2978411 h 4013891"/>
                <a:gd name="connsiteX68" fmla="*/ 1647646 w 2268748"/>
                <a:gd name="connsiteY68" fmla="*/ 2995664 h 4013891"/>
                <a:gd name="connsiteX69" fmla="*/ 1578634 w 2268748"/>
                <a:gd name="connsiteY69" fmla="*/ 2918026 h 4013891"/>
                <a:gd name="connsiteX70" fmla="*/ 1561382 w 2268748"/>
                <a:gd name="connsiteY70" fmla="*/ 2866268 h 4013891"/>
                <a:gd name="connsiteX71" fmla="*/ 1552755 w 2268748"/>
                <a:gd name="connsiteY71" fmla="*/ 2840389 h 4013891"/>
                <a:gd name="connsiteX72" fmla="*/ 1518249 w 2268748"/>
                <a:gd name="connsiteY72" fmla="*/ 2788630 h 4013891"/>
                <a:gd name="connsiteX73" fmla="*/ 1492370 w 2268748"/>
                <a:gd name="connsiteY73" fmla="*/ 2693740 h 4013891"/>
                <a:gd name="connsiteX74" fmla="*/ 1475117 w 2268748"/>
                <a:gd name="connsiteY74" fmla="*/ 2667860 h 4013891"/>
                <a:gd name="connsiteX75" fmla="*/ 1449238 w 2268748"/>
                <a:gd name="connsiteY75" fmla="*/ 2641981 h 4013891"/>
                <a:gd name="connsiteX76" fmla="*/ 1406106 w 2268748"/>
                <a:gd name="connsiteY76" fmla="*/ 2564343 h 4013891"/>
                <a:gd name="connsiteX77" fmla="*/ 1380227 w 2268748"/>
                <a:gd name="connsiteY77" fmla="*/ 2547090 h 4013891"/>
                <a:gd name="connsiteX78" fmla="*/ 1362974 w 2268748"/>
                <a:gd name="connsiteY78" fmla="*/ 2478079 h 4013891"/>
                <a:gd name="connsiteX79" fmla="*/ 1345721 w 2268748"/>
                <a:gd name="connsiteY79" fmla="*/ 2417694 h 4013891"/>
                <a:gd name="connsiteX80" fmla="*/ 1319842 w 2268748"/>
                <a:gd name="connsiteY80" fmla="*/ 2391815 h 4013891"/>
                <a:gd name="connsiteX81" fmla="*/ 1293963 w 2268748"/>
                <a:gd name="connsiteY81" fmla="*/ 2383189 h 4013891"/>
                <a:gd name="connsiteX82" fmla="*/ 1268083 w 2268748"/>
                <a:gd name="connsiteY82" fmla="*/ 2357309 h 4013891"/>
                <a:gd name="connsiteX83" fmla="*/ 1242204 w 2268748"/>
                <a:gd name="connsiteY83" fmla="*/ 2340057 h 4013891"/>
                <a:gd name="connsiteX84" fmla="*/ 1199072 w 2268748"/>
                <a:gd name="connsiteY84" fmla="*/ 2296924 h 4013891"/>
                <a:gd name="connsiteX85" fmla="*/ 1155940 w 2268748"/>
                <a:gd name="connsiteY85" fmla="*/ 2253792 h 4013891"/>
                <a:gd name="connsiteX86" fmla="*/ 1130061 w 2268748"/>
                <a:gd name="connsiteY86" fmla="*/ 2227913 h 4013891"/>
                <a:gd name="connsiteX87" fmla="*/ 1112808 w 2268748"/>
                <a:gd name="connsiteY87" fmla="*/ 2202034 h 4013891"/>
                <a:gd name="connsiteX88" fmla="*/ 1086929 w 2268748"/>
                <a:gd name="connsiteY88" fmla="*/ 2193407 h 4013891"/>
                <a:gd name="connsiteX89" fmla="*/ 1052423 w 2268748"/>
                <a:gd name="connsiteY89" fmla="*/ 2158902 h 4013891"/>
                <a:gd name="connsiteX90" fmla="*/ 1035170 w 2268748"/>
                <a:gd name="connsiteY90" fmla="*/ 2133023 h 4013891"/>
                <a:gd name="connsiteX91" fmla="*/ 1009291 w 2268748"/>
                <a:gd name="connsiteY91" fmla="*/ 2115770 h 4013891"/>
                <a:gd name="connsiteX92" fmla="*/ 974785 w 2268748"/>
                <a:gd name="connsiteY92" fmla="*/ 2055385 h 4013891"/>
                <a:gd name="connsiteX93" fmla="*/ 948906 w 2268748"/>
                <a:gd name="connsiteY93" fmla="*/ 2046758 h 4013891"/>
                <a:gd name="connsiteX94" fmla="*/ 888521 w 2268748"/>
                <a:gd name="connsiteY94" fmla="*/ 1969121 h 4013891"/>
                <a:gd name="connsiteX95" fmla="*/ 828136 w 2268748"/>
                <a:gd name="connsiteY95" fmla="*/ 1900109 h 4013891"/>
                <a:gd name="connsiteX96" fmla="*/ 793631 w 2268748"/>
                <a:gd name="connsiteY96" fmla="*/ 1848351 h 4013891"/>
                <a:gd name="connsiteX97" fmla="*/ 759125 w 2268748"/>
                <a:gd name="connsiteY97" fmla="*/ 1787966 h 4013891"/>
                <a:gd name="connsiteX98" fmla="*/ 733246 w 2268748"/>
                <a:gd name="connsiteY98" fmla="*/ 1770713 h 4013891"/>
                <a:gd name="connsiteX99" fmla="*/ 698740 w 2268748"/>
                <a:gd name="connsiteY99" fmla="*/ 1693075 h 4013891"/>
                <a:gd name="connsiteX100" fmla="*/ 672861 w 2268748"/>
                <a:gd name="connsiteY100" fmla="*/ 1675823 h 4013891"/>
                <a:gd name="connsiteX101" fmla="*/ 629729 w 2268748"/>
                <a:gd name="connsiteY101" fmla="*/ 1641317 h 4013891"/>
                <a:gd name="connsiteX102" fmla="*/ 603849 w 2268748"/>
                <a:gd name="connsiteY102" fmla="*/ 1615438 h 4013891"/>
                <a:gd name="connsiteX103" fmla="*/ 577970 w 2268748"/>
                <a:gd name="connsiteY103" fmla="*/ 1598185 h 4013891"/>
                <a:gd name="connsiteX104" fmla="*/ 560717 w 2268748"/>
                <a:gd name="connsiteY104" fmla="*/ 1572306 h 4013891"/>
                <a:gd name="connsiteX105" fmla="*/ 508959 w 2268748"/>
                <a:gd name="connsiteY105" fmla="*/ 1555053 h 4013891"/>
                <a:gd name="connsiteX106" fmla="*/ 483080 w 2268748"/>
                <a:gd name="connsiteY106" fmla="*/ 1546426 h 4013891"/>
                <a:gd name="connsiteX107" fmla="*/ 431321 w 2268748"/>
                <a:gd name="connsiteY107" fmla="*/ 1511921 h 4013891"/>
                <a:gd name="connsiteX108" fmla="*/ 405442 w 2268748"/>
                <a:gd name="connsiteY108" fmla="*/ 1503294 h 4013891"/>
                <a:gd name="connsiteX109" fmla="*/ 353683 w 2268748"/>
                <a:gd name="connsiteY109" fmla="*/ 1477415 h 4013891"/>
                <a:gd name="connsiteX110" fmla="*/ 276046 w 2268748"/>
                <a:gd name="connsiteY110" fmla="*/ 1442909 h 4013891"/>
                <a:gd name="connsiteX111" fmla="*/ 267419 w 2268748"/>
                <a:gd name="connsiteY111" fmla="*/ 1071973 h 4013891"/>
                <a:gd name="connsiteX112" fmla="*/ 327804 w 2268748"/>
                <a:gd name="connsiteY112" fmla="*/ 1011589 h 4013891"/>
                <a:gd name="connsiteX113" fmla="*/ 362310 w 2268748"/>
                <a:gd name="connsiteY113" fmla="*/ 959830 h 4013891"/>
                <a:gd name="connsiteX114" fmla="*/ 379563 w 2268748"/>
                <a:gd name="connsiteY114" fmla="*/ 933951 h 4013891"/>
                <a:gd name="connsiteX115" fmla="*/ 405442 w 2268748"/>
                <a:gd name="connsiteY115" fmla="*/ 882192 h 4013891"/>
                <a:gd name="connsiteX116" fmla="*/ 431321 w 2268748"/>
                <a:gd name="connsiteY116" fmla="*/ 804555 h 4013891"/>
                <a:gd name="connsiteX117" fmla="*/ 439948 w 2268748"/>
                <a:gd name="connsiteY117" fmla="*/ 778675 h 4013891"/>
                <a:gd name="connsiteX118" fmla="*/ 465827 w 2268748"/>
                <a:gd name="connsiteY118" fmla="*/ 761423 h 4013891"/>
                <a:gd name="connsiteX119" fmla="*/ 491706 w 2268748"/>
                <a:gd name="connsiteY119" fmla="*/ 709664 h 4013891"/>
                <a:gd name="connsiteX120" fmla="*/ 508959 w 2268748"/>
                <a:gd name="connsiteY120" fmla="*/ 657906 h 4013891"/>
                <a:gd name="connsiteX121" fmla="*/ 543465 w 2268748"/>
                <a:gd name="connsiteY121" fmla="*/ 606147 h 4013891"/>
                <a:gd name="connsiteX122" fmla="*/ 552091 w 2268748"/>
                <a:gd name="connsiteY122" fmla="*/ 528509 h 4013891"/>
                <a:gd name="connsiteX123" fmla="*/ 569344 w 2268748"/>
                <a:gd name="connsiteY123" fmla="*/ 476751 h 4013891"/>
                <a:gd name="connsiteX124" fmla="*/ 586597 w 2268748"/>
                <a:gd name="connsiteY124" fmla="*/ 424992 h 4013891"/>
                <a:gd name="connsiteX125" fmla="*/ 621102 w 2268748"/>
                <a:gd name="connsiteY125" fmla="*/ 373234 h 4013891"/>
                <a:gd name="connsiteX126" fmla="*/ 629729 w 2268748"/>
                <a:gd name="connsiteY126" fmla="*/ 347355 h 4013891"/>
                <a:gd name="connsiteX127" fmla="*/ 612476 w 2268748"/>
                <a:gd name="connsiteY127" fmla="*/ 105815 h 4013891"/>
                <a:gd name="connsiteX128" fmla="*/ 595223 w 2268748"/>
                <a:gd name="connsiteY128" fmla="*/ 54057 h 4013891"/>
                <a:gd name="connsiteX129" fmla="*/ 560717 w 2268748"/>
                <a:gd name="connsiteY129" fmla="*/ 2298 h 4013891"/>
                <a:gd name="connsiteX130" fmla="*/ 146649 w 2268748"/>
                <a:gd name="connsiteY130" fmla="*/ 131694 h 4013891"/>
                <a:gd name="connsiteX131" fmla="*/ 0 w 2268748"/>
                <a:gd name="connsiteY131" fmla="*/ 157573 h 4013891"/>
                <a:gd name="connsiteX0" fmla="*/ 0 w 2268748"/>
                <a:gd name="connsiteY0" fmla="*/ 157573 h 4013891"/>
                <a:gd name="connsiteX1" fmla="*/ 0 w 2268748"/>
                <a:gd name="connsiteY1" fmla="*/ 157573 h 4013891"/>
                <a:gd name="connsiteX2" fmla="*/ 34506 w 2268748"/>
                <a:gd name="connsiteY2" fmla="*/ 459498 h 4013891"/>
                <a:gd name="connsiteX3" fmla="*/ 43133 w 2268748"/>
                <a:gd name="connsiteY3" fmla="*/ 1235875 h 4013891"/>
                <a:gd name="connsiteX4" fmla="*/ 51759 w 2268748"/>
                <a:gd name="connsiteY4" fmla="*/ 1598185 h 4013891"/>
                <a:gd name="connsiteX5" fmla="*/ 69012 w 2268748"/>
                <a:gd name="connsiteY5" fmla="*/ 1744834 h 4013891"/>
                <a:gd name="connsiteX6" fmla="*/ 77638 w 2268748"/>
                <a:gd name="connsiteY6" fmla="*/ 1891483 h 4013891"/>
                <a:gd name="connsiteX7" fmla="*/ 94891 w 2268748"/>
                <a:gd name="connsiteY7" fmla="*/ 1995000 h 4013891"/>
                <a:gd name="connsiteX8" fmla="*/ 112144 w 2268748"/>
                <a:gd name="connsiteY8" fmla="*/ 2046758 h 4013891"/>
                <a:gd name="connsiteX9" fmla="*/ 112144 w 2268748"/>
                <a:gd name="connsiteY9" fmla="*/ 2158902 h 4013891"/>
                <a:gd name="connsiteX10" fmla="*/ 146649 w 2268748"/>
                <a:gd name="connsiteY10" fmla="*/ 2521211 h 4013891"/>
                <a:gd name="connsiteX11" fmla="*/ 129397 w 2268748"/>
                <a:gd name="connsiteY11" fmla="*/ 2693740 h 4013891"/>
                <a:gd name="connsiteX12" fmla="*/ 232209 w 2268748"/>
                <a:gd name="connsiteY12" fmla="*/ 3370249 h 4013891"/>
                <a:gd name="connsiteX13" fmla="*/ 224287 w 2268748"/>
                <a:gd name="connsiteY13" fmla="*/ 3599513 h 4013891"/>
                <a:gd name="connsiteX14" fmla="*/ 232914 w 2268748"/>
                <a:gd name="connsiteY14" fmla="*/ 3711657 h 4013891"/>
                <a:gd name="connsiteX15" fmla="*/ 241540 w 2268748"/>
                <a:gd name="connsiteY15" fmla="*/ 3858306 h 4013891"/>
                <a:gd name="connsiteX16" fmla="*/ 207034 w 2268748"/>
                <a:gd name="connsiteY16" fmla="*/ 3979075 h 4013891"/>
                <a:gd name="connsiteX17" fmla="*/ 181155 w 2268748"/>
                <a:gd name="connsiteY17" fmla="*/ 3996328 h 4013891"/>
                <a:gd name="connsiteX18" fmla="*/ 207034 w 2268748"/>
                <a:gd name="connsiteY18" fmla="*/ 4013581 h 4013891"/>
                <a:gd name="connsiteX19" fmla="*/ 276046 w 2268748"/>
                <a:gd name="connsiteY19" fmla="*/ 4004955 h 4013891"/>
                <a:gd name="connsiteX20" fmla="*/ 465827 w 2268748"/>
                <a:gd name="connsiteY20" fmla="*/ 3996328 h 4013891"/>
                <a:gd name="connsiteX21" fmla="*/ 552091 w 2268748"/>
                <a:gd name="connsiteY21" fmla="*/ 3987702 h 4013891"/>
                <a:gd name="connsiteX22" fmla="*/ 586597 w 2268748"/>
                <a:gd name="connsiteY22" fmla="*/ 3970449 h 4013891"/>
                <a:gd name="connsiteX23" fmla="*/ 646982 w 2268748"/>
                <a:gd name="connsiteY23" fmla="*/ 3961823 h 4013891"/>
                <a:gd name="connsiteX24" fmla="*/ 690114 w 2268748"/>
                <a:gd name="connsiteY24" fmla="*/ 3953196 h 4013891"/>
                <a:gd name="connsiteX25" fmla="*/ 905774 w 2268748"/>
                <a:gd name="connsiteY25" fmla="*/ 3944570 h 4013891"/>
                <a:gd name="connsiteX26" fmla="*/ 940280 w 2268748"/>
                <a:gd name="connsiteY26" fmla="*/ 3935943 h 4013891"/>
                <a:gd name="connsiteX27" fmla="*/ 1000665 w 2268748"/>
                <a:gd name="connsiteY27" fmla="*/ 3918690 h 4013891"/>
                <a:gd name="connsiteX28" fmla="*/ 1026544 w 2268748"/>
                <a:gd name="connsiteY28" fmla="*/ 3901438 h 4013891"/>
                <a:gd name="connsiteX29" fmla="*/ 1147314 w 2268748"/>
                <a:gd name="connsiteY29" fmla="*/ 3875558 h 4013891"/>
                <a:gd name="connsiteX30" fmla="*/ 1268083 w 2268748"/>
                <a:gd name="connsiteY30" fmla="*/ 3815173 h 4013891"/>
                <a:gd name="connsiteX31" fmla="*/ 1328468 w 2268748"/>
                <a:gd name="connsiteY31" fmla="*/ 3780668 h 4013891"/>
                <a:gd name="connsiteX32" fmla="*/ 1362974 w 2268748"/>
                <a:gd name="connsiteY32" fmla="*/ 3772041 h 4013891"/>
                <a:gd name="connsiteX33" fmla="*/ 1388853 w 2268748"/>
                <a:gd name="connsiteY33" fmla="*/ 3763415 h 4013891"/>
                <a:gd name="connsiteX34" fmla="*/ 1518249 w 2268748"/>
                <a:gd name="connsiteY34" fmla="*/ 3746162 h 4013891"/>
                <a:gd name="connsiteX35" fmla="*/ 1570008 w 2268748"/>
                <a:gd name="connsiteY35" fmla="*/ 3737536 h 4013891"/>
                <a:gd name="connsiteX36" fmla="*/ 1647646 w 2268748"/>
                <a:gd name="connsiteY36" fmla="*/ 3720283 h 4013891"/>
                <a:gd name="connsiteX37" fmla="*/ 1716657 w 2268748"/>
                <a:gd name="connsiteY37" fmla="*/ 3703030 h 4013891"/>
                <a:gd name="connsiteX38" fmla="*/ 1751163 w 2268748"/>
                <a:gd name="connsiteY38" fmla="*/ 3694404 h 4013891"/>
                <a:gd name="connsiteX39" fmla="*/ 1802921 w 2268748"/>
                <a:gd name="connsiteY39" fmla="*/ 3685777 h 4013891"/>
                <a:gd name="connsiteX40" fmla="*/ 1854680 w 2268748"/>
                <a:gd name="connsiteY40" fmla="*/ 3668524 h 4013891"/>
                <a:gd name="connsiteX41" fmla="*/ 1880559 w 2268748"/>
                <a:gd name="connsiteY41" fmla="*/ 3659898 h 4013891"/>
                <a:gd name="connsiteX42" fmla="*/ 1932317 w 2268748"/>
                <a:gd name="connsiteY42" fmla="*/ 3651272 h 4013891"/>
                <a:gd name="connsiteX43" fmla="*/ 1958197 w 2268748"/>
                <a:gd name="connsiteY43" fmla="*/ 3642645 h 4013891"/>
                <a:gd name="connsiteX44" fmla="*/ 2018582 w 2268748"/>
                <a:gd name="connsiteY44" fmla="*/ 3625392 h 4013891"/>
                <a:gd name="connsiteX45" fmla="*/ 2044461 w 2268748"/>
                <a:gd name="connsiteY45" fmla="*/ 3608140 h 4013891"/>
                <a:gd name="connsiteX46" fmla="*/ 2139351 w 2268748"/>
                <a:gd name="connsiteY46" fmla="*/ 3582260 h 4013891"/>
                <a:gd name="connsiteX47" fmla="*/ 2191110 w 2268748"/>
                <a:gd name="connsiteY47" fmla="*/ 3556381 h 4013891"/>
                <a:gd name="connsiteX48" fmla="*/ 2216989 w 2268748"/>
                <a:gd name="connsiteY48" fmla="*/ 3539128 h 4013891"/>
                <a:gd name="connsiteX49" fmla="*/ 2268748 w 2268748"/>
                <a:gd name="connsiteY49" fmla="*/ 3521875 h 4013891"/>
                <a:gd name="connsiteX50" fmla="*/ 2260121 w 2268748"/>
                <a:gd name="connsiteY50" fmla="*/ 3495996 h 4013891"/>
                <a:gd name="connsiteX51" fmla="*/ 2242868 w 2268748"/>
                <a:gd name="connsiteY51" fmla="*/ 3470117 h 4013891"/>
                <a:gd name="connsiteX52" fmla="*/ 2199736 w 2268748"/>
                <a:gd name="connsiteY52" fmla="*/ 3401106 h 4013891"/>
                <a:gd name="connsiteX53" fmla="*/ 2182483 w 2268748"/>
                <a:gd name="connsiteY53" fmla="*/ 3375226 h 4013891"/>
                <a:gd name="connsiteX54" fmla="*/ 2130725 w 2268748"/>
                <a:gd name="connsiteY54" fmla="*/ 3332094 h 4013891"/>
                <a:gd name="connsiteX55" fmla="*/ 2061714 w 2268748"/>
                <a:gd name="connsiteY55" fmla="*/ 3254457 h 4013891"/>
                <a:gd name="connsiteX56" fmla="*/ 2009955 w 2268748"/>
                <a:gd name="connsiteY56" fmla="*/ 3219951 h 4013891"/>
                <a:gd name="connsiteX57" fmla="*/ 1992702 w 2268748"/>
                <a:gd name="connsiteY57" fmla="*/ 3194072 h 4013891"/>
                <a:gd name="connsiteX58" fmla="*/ 1966823 w 2268748"/>
                <a:gd name="connsiteY58" fmla="*/ 3176819 h 4013891"/>
                <a:gd name="connsiteX59" fmla="*/ 1932317 w 2268748"/>
                <a:gd name="connsiteY59" fmla="*/ 3142313 h 4013891"/>
                <a:gd name="connsiteX60" fmla="*/ 1906438 w 2268748"/>
                <a:gd name="connsiteY60" fmla="*/ 3116434 h 4013891"/>
                <a:gd name="connsiteX61" fmla="*/ 1854680 w 2268748"/>
                <a:gd name="connsiteY61" fmla="*/ 3099181 h 4013891"/>
                <a:gd name="connsiteX62" fmla="*/ 1828800 w 2268748"/>
                <a:gd name="connsiteY62" fmla="*/ 3081928 h 4013891"/>
                <a:gd name="connsiteX63" fmla="*/ 1820174 w 2268748"/>
                <a:gd name="connsiteY63" fmla="*/ 3056049 h 4013891"/>
                <a:gd name="connsiteX64" fmla="*/ 1768416 w 2268748"/>
                <a:gd name="connsiteY64" fmla="*/ 3021543 h 4013891"/>
                <a:gd name="connsiteX65" fmla="*/ 1751163 w 2268748"/>
                <a:gd name="connsiteY65" fmla="*/ 2995664 h 4013891"/>
                <a:gd name="connsiteX66" fmla="*/ 1699404 w 2268748"/>
                <a:gd name="connsiteY66" fmla="*/ 2978411 h 4013891"/>
                <a:gd name="connsiteX67" fmla="*/ 1647646 w 2268748"/>
                <a:gd name="connsiteY67" fmla="*/ 2995664 h 4013891"/>
                <a:gd name="connsiteX68" fmla="*/ 1578634 w 2268748"/>
                <a:gd name="connsiteY68" fmla="*/ 2918026 h 4013891"/>
                <a:gd name="connsiteX69" fmla="*/ 1561382 w 2268748"/>
                <a:gd name="connsiteY69" fmla="*/ 2866268 h 4013891"/>
                <a:gd name="connsiteX70" fmla="*/ 1552755 w 2268748"/>
                <a:gd name="connsiteY70" fmla="*/ 2840389 h 4013891"/>
                <a:gd name="connsiteX71" fmla="*/ 1518249 w 2268748"/>
                <a:gd name="connsiteY71" fmla="*/ 2788630 h 4013891"/>
                <a:gd name="connsiteX72" fmla="*/ 1492370 w 2268748"/>
                <a:gd name="connsiteY72" fmla="*/ 2693740 h 4013891"/>
                <a:gd name="connsiteX73" fmla="*/ 1475117 w 2268748"/>
                <a:gd name="connsiteY73" fmla="*/ 2667860 h 4013891"/>
                <a:gd name="connsiteX74" fmla="*/ 1449238 w 2268748"/>
                <a:gd name="connsiteY74" fmla="*/ 2641981 h 4013891"/>
                <a:gd name="connsiteX75" fmla="*/ 1406106 w 2268748"/>
                <a:gd name="connsiteY75" fmla="*/ 2564343 h 4013891"/>
                <a:gd name="connsiteX76" fmla="*/ 1380227 w 2268748"/>
                <a:gd name="connsiteY76" fmla="*/ 2547090 h 4013891"/>
                <a:gd name="connsiteX77" fmla="*/ 1362974 w 2268748"/>
                <a:gd name="connsiteY77" fmla="*/ 2478079 h 4013891"/>
                <a:gd name="connsiteX78" fmla="*/ 1345721 w 2268748"/>
                <a:gd name="connsiteY78" fmla="*/ 2417694 h 4013891"/>
                <a:gd name="connsiteX79" fmla="*/ 1319842 w 2268748"/>
                <a:gd name="connsiteY79" fmla="*/ 2391815 h 4013891"/>
                <a:gd name="connsiteX80" fmla="*/ 1293963 w 2268748"/>
                <a:gd name="connsiteY80" fmla="*/ 2383189 h 4013891"/>
                <a:gd name="connsiteX81" fmla="*/ 1268083 w 2268748"/>
                <a:gd name="connsiteY81" fmla="*/ 2357309 h 4013891"/>
                <a:gd name="connsiteX82" fmla="*/ 1242204 w 2268748"/>
                <a:gd name="connsiteY82" fmla="*/ 2340057 h 4013891"/>
                <a:gd name="connsiteX83" fmla="*/ 1199072 w 2268748"/>
                <a:gd name="connsiteY83" fmla="*/ 2296924 h 4013891"/>
                <a:gd name="connsiteX84" fmla="*/ 1155940 w 2268748"/>
                <a:gd name="connsiteY84" fmla="*/ 2253792 h 4013891"/>
                <a:gd name="connsiteX85" fmla="*/ 1130061 w 2268748"/>
                <a:gd name="connsiteY85" fmla="*/ 2227913 h 4013891"/>
                <a:gd name="connsiteX86" fmla="*/ 1112808 w 2268748"/>
                <a:gd name="connsiteY86" fmla="*/ 2202034 h 4013891"/>
                <a:gd name="connsiteX87" fmla="*/ 1086929 w 2268748"/>
                <a:gd name="connsiteY87" fmla="*/ 2193407 h 4013891"/>
                <a:gd name="connsiteX88" fmla="*/ 1052423 w 2268748"/>
                <a:gd name="connsiteY88" fmla="*/ 2158902 h 4013891"/>
                <a:gd name="connsiteX89" fmla="*/ 1035170 w 2268748"/>
                <a:gd name="connsiteY89" fmla="*/ 2133023 h 4013891"/>
                <a:gd name="connsiteX90" fmla="*/ 1009291 w 2268748"/>
                <a:gd name="connsiteY90" fmla="*/ 2115770 h 4013891"/>
                <a:gd name="connsiteX91" fmla="*/ 974785 w 2268748"/>
                <a:gd name="connsiteY91" fmla="*/ 2055385 h 4013891"/>
                <a:gd name="connsiteX92" fmla="*/ 948906 w 2268748"/>
                <a:gd name="connsiteY92" fmla="*/ 2046758 h 4013891"/>
                <a:gd name="connsiteX93" fmla="*/ 888521 w 2268748"/>
                <a:gd name="connsiteY93" fmla="*/ 1969121 h 4013891"/>
                <a:gd name="connsiteX94" fmla="*/ 828136 w 2268748"/>
                <a:gd name="connsiteY94" fmla="*/ 1900109 h 4013891"/>
                <a:gd name="connsiteX95" fmla="*/ 793631 w 2268748"/>
                <a:gd name="connsiteY95" fmla="*/ 1848351 h 4013891"/>
                <a:gd name="connsiteX96" fmla="*/ 759125 w 2268748"/>
                <a:gd name="connsiteY96" fmla="*/ 1787966 h 4013891"/>
                <a:gd name="connsiteX97" fmla="*/ 733246 w 2268748"/>
                <a:gd name="connsiteY97" fmla="*/ 1770713 h 4013891"/>
                <a:gd name="connsiteX98" fmla="*/ 698740 w 2268748"/>
                <a:gd name="connsiteY98" fmla="*/ 1693075 h 4013891"/>
                <a:gd name="connsiteX99" fmla="*/ 672861 w 2268748"/>
                <a:gd name="connsiteY99" fmla="*/ 1675823 h 4013891"/>
                <a:gd name="connsiteX100" fmla="*/ 629729 w 2268748"/>
                <a:gd name="connsiteY100" fmla="*/ 1641317 h 4013891"/>
                <a:gd name="connsiteX101" fmla="*/ 603849 w 2268748"/>
                <a:gd name="connsiteY101" fmla="*/ 1615438 h 4013891"/>
                <a:gd name="connsiteX102" fmla="*/ 577970 w 2268748"/>
                <a:gd name="connsiteY102" fmla="*/ 1598185 h 4013891"/>
                <a:gd name="connsiteX103" fmla="*/ 560717 w 2268748"/>
                <a:gd name="connsiteY103" fmla="*/ 1572306 h 4013891"/>
                <a:gd name="connsiteX104" fmla="*/ 508959 w 2268748"/>
                <a:gd name="connsiteY104" fmla="*/ 1555053 h 4013891"/>
                <a:gd name="connsiteX105" fmla="*/ 483080 w 2268748"/>
                <a:gd name="connsiteY105" fmla="*/ 1546426 h 4013891"/>
                <a:gd name="connsiteX106" fmla="*/ 431321 w 2268748"/>
                <a:gd name="connsiteY106" fmla="*/ 1511921 h 4013891"/>
                <a:gd name="connsiteX107" fmla="*/ 405442 w 2268748"/>
                <a:gd name="connsiteY107" fmla="*/ 1503294 h 4013891"/>
                <a:gd name="connsiteX108" fmla="*/ 353683 w 2268748"/>
                <a:gd name="connsiteY108" fmla="*/ 1477415 h 4013891"/>
                <a:gd name="connsiteX109" fmla="*/ 276046 w 2268748"/>
                <a:gd name="connsiteY109" fmla="*/ 1442909 h 4013891"/>
                <a:gd name="connsiteX110" fmla="*/ 267419 w 2268748"/>
                <a:gd name="connsiteY110" fmla="*/ 1071973 h 4013891"/>
                <a:gd name="connsiteX111" fmla="*/ 327804 w 2268748"/>
                <a:gd name="connsiteY111" fmla="*/ 1011589 h 4013891"/>
                <a:gd name="connsiteX112" fmla="*/ 362310 w 2268748"/>
                <a:gd name="connsiteY112" fmla="*/ 959830 h 4013891"/>
                <a:gd name="connsiteX113" fmla="*/ 379563 w 2268748"/>
                <a:gd name="connsiteY113" fmla="*/ 933951 h 4013891"/>
                <a:gd name="connsiteX114" fmla="*/ 405442 w 2268748"/>
                <a:gd name="connsiteY114" fmla="*/ 882192 h 4013891"/>
                <a:gd name="connsiteX115" fmla="*/ 431321 w 2268748"/>
                <a:gd name="connsiteY115" fmla="*/ 804555 h 4013891"/>
                <a:gd name="connsiteX116" fmla="*/ 439948 w 2268748"/>
                <a:gd name="connsiteY116" fmla="*/ 778675 h 4013891"/>
                <a:gd name="connsiteX117" fmla="*/ 465827 w 2268748"/>
                <a:gd name="connsiteY117" fmla="*/ 761423 h 4013891"/>
                <a:gd name="connsiteX118" fmla="*/ 491706 w 2268748"/>
                <a:gd name="connsiteY118" fmla="*/ 709664 h 4013891"/>
                <a:gd name="connsiteX119" fmla="*/ 508959 w 2268748"/>
                <a:gd name="connsiteY119" fmla="*/ 657906 h 4013891"/>
                <a:gd name="connsiteX120" fmla="*/ 543465 w 2268748"/>
                <a:gd name="connsiteY120" fmla="*/ 606147 h 4013891"/>
                <a:gd name="connsiteX121" fmla="*/ 552091 w 2268748"/>
                <a:gd name="connsiteY121" fmla="*/ 528509 h 4013891"/>
                <a:gd name="connsiteX122" fmla="*/ 569344 w 2268748"/>
                <a:gd name="connsiteY122" fmla="*/ 476751 h 4013891"/>
                <a:gd name="connsiteX123" fmla="*/ 586597 w 2268748"/>
                <a:gd name="connsiteY123" fmla="*/ 424992 h 4013891"/>
                <a:gd name="connsiteX124" fmla="*/ 621102 w 2268748"/>
                <a:gd name="connsiteY124" fmla="*/ 373234 h 4013891"/>
                <a:gd name="connsiteX125" fmla="*/ 629729 w 2268748"/>
                <a:gd name="connsiteY125" fmla="*/ 347355 h 4013891"/>
                <a:gd name="connsiteX126" fmla="*/ 612476 w 2268748"/>
                <a:gd name="connsiteY126" fmla="*/ 105815 h 4013891"/>
                <a:gd name="connsiteX127" fmla="*/ 595223 w 2268748"/>
                <a:gd name="connsiteY127" fmla="*/ 54057 h 4013891"/>
                <a:gd name="connsiteX128" fmla="*/ 560717 w 2268748"/>
                <a:gd name="connsiteY128" fmla="*/ 2298 h 4013891"/>
                <a:gd name="connsiteX129" fmla="*/ 146649 w 2268748"/>
                <a:gd name="connsiteY129" fmla="*/ 131694 h 4013891"/>
                <a:gd name="connsiteX130" fmla="*/ 0 w 2268748"/>
                <a:gd name="connsiteY130" fmla="*/ 157573 h 4013891"/>
                <a:gd name="connsiteX0" fmla="*/ 0 w 2268748"/>
                <a:gd name="connsiteY0" fmla="*/ 157573 h 4013891"/>
                <a:gd name="connsiteX1" fmla="*/ 0 w 2268748"/>
                <a:gd name="connsiteY1" fmla="*/ 157573 h 4013891"/>
                <a:gd name="connsiteX2" fmla="*/ 34506 w 2268748"/>
                <a:gd name="connsiteY2" fmla="*/ 459498 h 4013891"/>
                <a:gd name="connsiteX3" fmla="*/ 43133 w 2268748"/>
                <a:gd name="connsiteY3" fmla="*/ 1235875 h 4013891"/>
                <a:gd name="connsiteX4" fmla="*/ 51759 w 2268748"/>
                <a:gd name="connsiteY4" fmla="*/ 1598185 h 4013891"/>
                <a:gd name="connsiteX5" fmla="*/ 69012 w 2268748"/>
                <a:gd name="connsiteY5" fmla="*/ 1744834 h 4013891"/>
                <a:gd name="connsiteX6" fmla="*/ 77638 w 2268748"/>
                <a:gd name="connsiteY6" fmla="*/ 1891483 h 4013891"/>
                <a:gd name="connsiteX7" fmla="*/ 94891 w 2268748"/>
                <a:gd name="connsiteY7" fmla="*/ 1995000 h 4013891"/>
                <a:gd name="connsiteX8" fmla="*/ 112144 w 2268748"/>
                <a:gd name="connsiteY8" fmla="*/ 2046758 h 4013891"/>
                <a:gd name="connsiteX9" fmla="*/ 146649 w 2268748"/>
                <a:gd name="connsiteY9" fmla="*/ 2521211 h 4013891"/>
                <a:gd name="connsiteX10" fmla="*/ 129397 w 2268748"/>
                <a:gd name="connsiteY10" fmla="*/ 2693740 h 4013891"/>
                <a:gd name="connsiteX11" fmla="*/ 232209 w 2268748"/>
                <a:gd name="connsiteY11" fmla="*/ 3370249 h 4013891"/>
                <a:gd name="connsiteX12" fmla="*/ 224287 w 2268748"/>
                <a:gd name="connsiteY12" fmla="*/ 3599513 h 4013891"/>
                <a:gd name="connsiteX13" fmla="*/ 232914 w 2268748"/>
                <a:gd name="connsiteY13" fmla="*/ 3711657 h 4013891"/>
                <a:gd name="connsiteX14" fmla="*/ 241540 w 2268748"/>
                <a:gd name="connsiteY14" fmla="*/ 3858306 h 4013891"/>
                <a:gd name="connsiteX15" fmla="*/ 207034 w 2268748"/>
                <a:gd name="connsiteY15" fmla="*/ 3979075 h 4013891"/>
                <a:gd name="connsiteX16" fmla="*/ 181155 w 2268748"/>
                <a:gd name="connsiteY16" fmla="*/ 3996328 h 4013891"/>
                <a:gd name="connsiteX17" fmla="*/ 207034 w 2268748"/>
                <a:gd name="connsiteY17" fmla="*/ 4013581 h 4013891"/>
                <a:gd name="connsiteX18" fmla="*/ 276046 w 2268748"/>
                <a:gd name="connsiteY18" fmla="*/ 4004955 h 4013891"/>
                <a:gd name="connsiteX19" fmla="*/ 465827 w 2268748"/>
                <a:gd name="connsiteY19" fmla="*/ 3996328 h 4013891"/>
                <a:gd name="connsiteX20" fmla="*/ 552091 w 2268748"/>
                <a:gd name="connsiteY20" fmla="*/ 3987702 h 4013891"/>
                <a:gd name="connsiteX21" fmla="*/ 586597 w 2268748"/>
                <a:gd name="connsiteY21" fmla="*/ 3970449 h 4013891"/>
                <a:gd name="connsiteX22" fmla="*/ 646982 w 2268748"/>
                <a:gd name="connsiteY22" fmla="*/ 3961823 h 4013891"/>
                <a:gd name="connsiteX23" fmla="*/ 690114 w 2268748"/>
                <a:gd name="connsiteY23" fmla="*/ 3953196 h 4013891"/>
                <a:gd name="connsiteX24" fmla="*/ 905774 w 2268748"/>
                <a:gd name="connsiteY24" fmla="*/ 3944570 h 4013891"/>
                <a:gd name="connsiteX25" fmla="*/ 940280 w 2268748"/>
                <a:gd name="connsiteY25" fmla="*/ 3935943 h 4013891"/>
                <a:gd name="connsiteX26" fmla="*/ 1000665 w 2268748"/>
                <a:gd name="connsiteY26" fmla="*/ 3918690 h 4013891"/>
                <a:gd name="connsiteX27" fmla="*/ 1026544 w 2268748"/>
                <a:gd name="connsiteY27" fmla="*/ 3901438 h 4013891"/>
                <a:gd name="connsiteX28" fmla="*/ 1147314 w 2268748"/>
                <a:gd name="connsiteY28" fmla="*/ 3875558 h 4013891"/>
                <a:gd name="connsiteX29" fmla="*/ 1268083 w 2268748"/>
                <a:gd name="connsiteY29" fmla="*/ 3815173 h 4013891"/>
                <a:gd name="connsiteX30" fmla="*/ 1328468 w 2268748"/>
                <a:gd name="connsiteY30" fmla="*/ 3780668 h 4013891"/>
                <a:gd name="connsiteX31" fmla="*/ 1362974 w 2268748"/>
                <a:gd name="connsiteY31" fmla="*/ 3772041 h 4013891"/>
                <a:gd name="connsiteX32" fmla="*/ 1388853 w 2268748"/>
                <a:gd name="connsiteY32" fmla="*/ 3763415 h 4013891"/>
                <a:gd name="connsiteX33" fmla="*/ 1518249 w 2268748"/>
                <a:gd name="connsiteY33" fmla="*/ 3746162 h 4013891"/>
                <a:gd name="connsiteX34" fmla="*/ 1570008 w 2268748"/>
                <a:gd name="connsiteY34" fmla="*/ 3737536 h 4013891"/>
                <a:gd name="connsiteX35" fmla="*/ 1647646 w 2268748"/>
                <a:gd name="connsiteY35" fmla="*/ 3720283 h 4013891"/>
                <a:gd name="connsiteX36" fmla="*/ 1716657 w 2268748"/>
                <a:gd name="connsiteY36" fmla="*/ 3703030 h 4013891"/>
                <a:gd name="connsiteX37" fmla="*/ 1751163 w 2268748"/>
                <a:gd name="connsiteY37" fmla="*/ 3694404 h 4013891"/>
                <a:gd name="connsiteX38" fmla="*/ 1802921 w 2268748"/>
                <a:gd name="connsiteY38" fmla="*/ 3685777 h 4013891"/>
                <a:gd name="connsiteX39" fmla="*/ 1854680 w 2268748"/>
                <a:gd name="connsiteY39" fmla="*/ 3668524 h 4013891"/>
                <a:gd name="connsiteX40" fmla="*/ 1880559 w 2268748"/>
                <a:gd name="connsiteY40" fmla="*/ 3659898 h 4013891"/>
                <a:gd name="connsiteX41" fmla="*/ 1932317 w 2268748"/>
                <a:gd name="connsiteY41" fmla="*/ 3651272 h 4013891"/>
                <a:gd name="connsiteX42" fmla="*/ 1958197 w 2268748"/>
                <a:gd name="connsiteY42" fmla="*/ 3642645 h 4013891"/>
                <a:gd name="connsiteX43" fmla="*/ 2018582 w 2268748"/>
                <a:gd name="connsiteY43" fmla="*/ 3625392 h 4013891"/>
                <a:gd name="connsiteX44" fmla="*/ 2044461 w 2268748"/>
                <a:gd name="connsiteY44" fmla="*/ 3608140 h 4013891"/>
                <a:gd name="connsiteX45" fmla="*/ 2139351 w 2268748"/>
                <a:gd name="connsiteY45" fmla="*/ 3582260 h 4013891"/>
                <a:gd name="connsiteX46" fmla="*/ 2191110 w 2268748"/>
                <a:gd name="connsiteY46" fmla="*/ 3556381 h 4013891"/>
                <a:gd name="connsiteX47" fmla="*/ 2216989 w 2268748"/>
                <a:gd name="connsiteY47" fmla="*/ 3539128 h 4013891"/>
                <a:gd name="connsiteX48" fmla="*/ 2268748 w 2268748"/>
                <a:gd name="connsiteY48" fmla="*/ 3521875 h 4013891"/>
                <a:gd name="connsiteX49" fmla="*/ 2260121 w 2268748"/>
                <a:gd name="connsiteY49" fmla="*/ 3495996 h 4013891"/>
                <a:gd name="connsiteX50" fmla="*/ 2242868 w 2268748"/>
                <a:gd name="connsiteY50" fmla="*/ 3470117 h 4013891"/>
                <a:gd name="connsiteX51" fmla="*/ 2199736 w 2268748"/>
                <a:gd name="connsiteY51" fmla="*/ 3401106 h 4013891"/>
                <a:gd name="connsiteX52" fmla="*/ 2182483 w 2268748"/>
                <a:gd name="connsiteY52" fmla="*/ 3375226 h 4013891"/>
                <a:gd name="connsiteX53" fmla="*/ 2130725 w 2268748"/>
                <a:gd name="connsiteY53" fmla="*/ 3332094 h 4013891"/>
                <a:gd name="connsiteX54" fmla="*/ 2061714 w 2268748"/>
                <a:gd name="connsiteY54" fmla="*/ 3254457 h 4013891"/>
                <a:gd name="connsiteX55" fmla="*/ 2009955 w 2268748"/>
                <a:gd name="connsiteY55" fmla="*/ 3219951 h 4013891"/>
                <a:gd name="connsiteX56" fmla="*/ 1992702 w 2268748"/>
                <a:gd name="connsiteY56" fmla="*/ 3194072 h 4013891"/>
                <a:gd name="connsiteX57" fmla="*/ 1966823 w 2268748"/>
                <a:gd name="connsiteY57" fmla="*/ 3176819 h 4013891"/>
                <a:gd name="connsiteX58" fmla="*/ 1932317 w 2268748"/>
                <a:gd name="connsiteY58" fmla="*/ 3142313 h 4013891"/>
                <a:gd name="connsiteX59" fmla="*/ 1906438 w 2268748"/>
                <a:gd name="connsiteY59" fmla="*/ 3116434 h 4013891"/>
                <a:gd name="connsiteX60" fmla="*/ 1854680 w 2268748"/>
                <a:gd name="connsiteY60" fmla="*/ 3099181 h 4013891"/>
                <a:gd name="connsiteX61" fmla="*/ 1828800 w 2268748"/>
                <a:gd name="connsiteY61" fmla="*/ 3081928 h 4013891"/>
                <a:gd name="connsiteX62" fmla="*/ 1820174 w 2268748"/>
                <a:gd name="connsiteY62" fmla="*/ 3056049 h 4013891"/>
                <a:gd name="connsiteX63" fmla="*/ 1768416 w 2268748"/>
                <a:gd name="connsiteY63" fmla="*/ 3021543 h 4013891"/>
                <a:gd name="connsiteX64" fmla="*/ 1751163 w 2268748"/>
                <a:gd name="connsiteY64" fmla="*/ 2995664 h 4013891"/>
                <a:gd name="connsiteX65" fmla="*/ 1699404 w 2268748"/>
                <a:gd name="connsiteY65" fmla="*/ 2978411 h 4013891"/>
                <a:gd name="connsiteX66" fmla="*/ 1647646 w 2268748"/>
                <a:gd name="connsiteY66" fmla="*/ 2995664 h 4013891"/>
                <a:gd name="connsiteX67" fmla="*/ 1578634 w 2268748"/>
                <a:gd name="connsiteY67" fmla="*/ 2918026 h 4013891"/>
                <a:gd name="connsiteX68" fmla="*/ 1561382 w 2268748"/>
                <a:gd name="connsiteY68" fmla="*/ 2866268 h 4013891"/>
                <a:gd name="connsiteX69" fmla="*/ 1552755 w 2268748"/>
                <a:gd name="connsiteY69" fmla="*/ 2840389 h 4013891"/>
                <a:gd name="connsiteX70" fmla="*/ 1518249 w 2268748"/>
                <a:gd name="connsiteY70" fmla="*/ 2788630 h 4013891"/>
                <a:gd name="connsiteX71" fmla="*/ 1492370 w 2268748"/>
                <a:gd name="connsiteY71" fmla="*/ 2693740 h 4013891"/>
                <a:gd name="connsiteX72" fmla="*/ 1475117 w 2268748"/>
                <a:gd name="connsiteY72" fmla="*/ 2667860 h 4013891"/>
                <a:gd name="connsiteX73" fmla="*/ 1449238 w 2268748"/>
                <a:gd name="connsiteY73" fmla="*/ 2641981 h 4013891"/>
                <a:gd name="connsiteX74" fmla="*/ 1406106 w 2268748"/>
                <a:gd name="connsiteY74" fmla="*/ 2564343 h 4013891"/>
                <a:gd name="connsiteX75" fmla="*/ 1380227 w 2268748"/>
                <a:gd name="connsiteY75" fmla="*/ 2547090 h 4013891"/>
                <a:gd name="connsiteX76" fmla="*/ 1362974 w 2268748"/>
                <a:gd name="connsiteY76" fmla="*/ 2478079 h 4013891"/>
                <a:gd name="connsiteX77" fmla="*/ 1345721 w 2268748"/>
                <a:gd name="connsiteY77" fmla="*/ 2417694 h 4013891"/>
                <a:gd name="connsiteX78" fmla="*/ 1319842 w 2268748"/>
                <a:gd name="connsiteY78" fmla="*/ 2391815 h 4013891"/>
                <a:gd name="connsiteX79" fmla="*/ 1293963 w 2268748"/>
                <a:gd name="connsiteY79" fmla="*/ 2383189 h 4013891"/>
                <a:gd name="connsiteX80" fmla="*/ 1268083 w 2268748"/>
                <a:gd name="connsiteY80" fmla="*/ 2357309 h 4013891"/>
                <a:gd name="connsiteX81" fmla="*/ 1242204 w 2268748"/>
                <a:gd name="connsiteY81" fmla="*/ 2340057 h 4013891"/>
                <a:gd name="connsiteX82" fmla="*/ 1199072 w 2268748"/>
                <a:gd name="connsiteY82" fmla="*/ 2296924 h 4013891"/>
                <a:gd name="connsiteX83" fmla="*/ 1155940 w 2268748"/>
                <a:gd name="connsiteY83" fmla="*/ 2253792 h 4013891"/>
                <a:gd name="connsiteX84" fmla="*/ 1130061 w 2268748"/>
                <a:gd name="connsiteY84" fmla="*/ 2227913 h 4013891"/>
                <a:gd name="connsiteX85" fmla="*/ 1112808 w 2268748"/>
                <a:gd name="connsiteY85" fmla="*/ 2202034 h 4013891"/>
                <a:gd name="connsiteX86" fmla="*/ 1086929 w 2268748"/>
                <a:gd name="connsiteY86" fmla="*/ 2193407 h 4013891"/>
                <a:gd name="connsiteX87" fmla="*/ 1052423 w 2268748"/>
                <a:gd name="connsiteY87" fmla="*/ 2158902 h 4013891"/>
                <a:gd name="connsiteX88" fmla="*/ 1035170 w 2268748"/>
                <a:gd name="connsiteY88" fmla="*/ 2133023 h 4013891"/>
                <a:gd name="connsiteX89" fmla="*/ 1009291 w 2268748"/>
                <a:gd name="connsiteY89" fmla="*/ 2115770 h 4013891"/>
                <a:gd name="connsiteX90" fmla="*/ 974785 w 2268748"/>
                <a:gd name="connsiteY90" fmla="*/ 2055385 h 4013891"/>
                <a:gd name="connsiteX91" fmla="*/ 948906 w 2268748"/>
                <a:gd name="connsiteY91" fmla="*/ 2046758 h 4013891"/>
                <a:gd name="connsiteX92" fmla="*/ 888521 w 2268748"/>
                <a:gd name="connsiteY92" fmla="*/ 1969121 h 4013891"/>
                <a:gd name="connsiteX93" fmla="*/ 828136 w 2268748"/>
                <a:gd name="connsiteY93" fmla="*/ 1900109 h 4013891"/>
                <a:gd name="connsiteX94" fmla="*/ 793631 w 2268748"/>
                <a:gd name="connsiteY94" fmla="*/ 1848351 h 4013891"/>
                <a:gd name="connsiteX95" fmla="*/ 759125 w 2268748"/>
                <a:gd name="connsiteY95" fmla="*/ 1787966 h 4013891"/>
                <a:gd name="connsiteX96" fmla="*/ 733246 w 2268748"/>
                <a:gd name="connsiteY96" fmla="*/ 1770713 h 4013891"/>
                <a:gd name="connsiteX97" fmla="*/ 698740 w 2268748"/>
                <a:gd name="connsiteY97" fmla="*/ 1693075 h 4013891"/>
                <a:gd name="connsiteX98" fmla="*/ 672861 w 2268748"/>
                <a:gd name="connsiteY98" fmla="*/ 1675823 h 4013891"/>
                <a:gd name="connsiteX99" fmla="*/ 629729 w 2268748"/>
                <a:gd name="connsiteY99" fmla="*/ 1641317 h 4013891"/>
                <a:gd name="connsiteX100" fmla="*/ 603849 w 2268748"/>
                <a:gd name="connsiteY100" fmla="*/ 1615438 h 4013891"/>
                <a:gd name="connsiteX101" fmla="*/ 577970 w 2268748"/>
                <a:gd name="connsiteY101" fmla="*/ 1598185 h 4013891"/>
                <a:gd name="connsiteX102" fmla="*/ 560717 w 2268748"/>
                <a:gd name="connsiteY102" fmla="*/ 1572306 h 4013891"/>
                <a:gd name="connsiteX103" fmla="*/ 508959 w 2268748"/>
                <a:gd name="connsiteY103" fmla="*/ 1555053 h 4013891"/>
                <a:gd name="connsiteX104" fmla="*/ 483080 w 2268748"/>
                <a:gd name="connsiteY104" fmla="*/ 1546426 h 4013891"/>
                <a:gd name="connsiteX105" fmla="*/ 431321 w 2268748"/>
                <a:gd name="connsiteY105" fmla="*/ 1511921 h 4013891"/>
                <a:gd name="connsiteX106" fmla="*/ 405442 w 2268748"/>
                <a:gd name="connsiteY106" fmla="*/ 1503294 h 4013891"/>
                <a:gd name="connsiteX107" fmla="*/ 353683 w 2268748"/>
                <a:gd name="connsiteY107" fmla="*/ 1477415 h 4013891"/>
                <a:gd name="connsiteX108" fmla="*/ 276046 w 2268748"/>
                <a:gd name="connsiteY108" fmla="*/ 1442909 h 4013891"/>
                <a:gd name="connsiteX109" fmla="*/ 267419 w 2268748"/>
                <a:gd name="connsiteY109" fmla="*/ 1071973 h 4013891"/>
                <a:gd name="connsiteX110" fmla="*/ 327804 w 2268748"/>
                <a:gd name="connsiteY110" fmla="*/ 1011589 h 4013891"/>
                <a:gd name="connsiteX111" fmla="*/ 362310 w 2268748"/>
                <a:gd name="connsiteY111" fmla="*/ 959830 h 4013891"/>
                <a:gd name="connsiteX112" fmla="*/ 379563 w 2268748"/>
                <a:gd name="connsiteY112" fmla="*/ 933951 h 4013891"/>
                <a:gd name="connsiteX113" fmla="*/ 405442 w 2268748"/>
                <a:gd name="connsiteY113" fmla="*/ 882192 h 4013891"/>
                <a:gd name="connsiteX114" fmla="*/ 431321 w 2268748"/>
                <a:gd name="connsiteY114" fmla="*/ 804555 h 4013891"/>
                <a:gd name="connsiteX115" fmla="*/ 439948 w 2268748"/>
                <a:gd name="connsiteY115" fmla="*/ 778675 h 4013891"/>
                <a:gd name="connsiteX116" fmla="*/ 465827 w 2268748"/>
                <a:gd name="connsiteY116" fmla="*/ 761423 h 4013891"/>
                <a:gd name="connsiteX117" fmla="*/ 491706 w 2268748"/>
                <a:gd name="connsiteY117" fmla="*/ 709664 h 4013891"/>
                <a:gd name="connsiteX118" fmla="*/ 508959 w 2268748"/>
                <a:gd name="connsiteY118" fmla="*/ 657906 h 4013891"/>
                <a:gd name="connsiteX119" fmla="*/ 543465 w 2268748"/>
                <a:gd name="connsiteY119" fmla="*/ 606147 h 4013891"/>
                <a:gd name="connsiteX120" fmla="*/ 552091 w 2268748"/>
                <a:gd name="connsiteY120" fmla="*/ 528509 h 4013891"/>
                <a:gd name="connsiteX121" fmla="*/ 569344 w 2268748"/>
                <a:gd name="connsiteY121" fmla="*/ 476751 h 4013891"/>
                <a:gd name="connsiteX122" fmla="*/ 586597 w 2268748"/>
                <a:gd name="connsiteY122" fmla="*/ 424992 h 4013891"/>
                <a:gd name="connsiteX123" fmla="*/ 621102 w 2268748"/>
                <a:gd name="connsiteY123" fmla="*/ 373234 h 4013891"/>
                <a:gd name="connsiteX124" fmla="*/ 629729 w 2268748"/>
                <a:gd name="connsiteY124" fmla="*/ 347355 h 4013891"/>
                <a:gd name="connsiteX125" fmla="*/ 612476 w 2268748"/>
                <a:gd name="connsiteY125" fmla="*/ 105815 h 4013891"/>
                <a:gd name="connsiteX126" fmla="*/ 595223 w 2268748"/>
                <a:gd name="connsiteY126" fmla="*/ 54057 h 4013891"/>
                <a:gd name="connsiteX127" fmla="*/ 560717 w 2268748"/>
                <a:gd name="connsiteY127" fmla="*/ 2298 h 4013891"/>
                <a:gd name="connsiteX128" fmla="*/ 146649 w 2268748"/>
                <a:gd name="connsiteY128" fmla="*/ 131694 h 4013891"/>
                <a:gd name="connsiteX129" fmla="*/ 0 w 2268748"/>
                <a:gd name="connsiteY129" fmla="*/ 157573 h 4013891"/>
                <a:gd name="connsiteX0" fmla="*/ 0 w 2268748"/>
                <a:gd name="connsiteY0" fmla="*/ 157573 h 4013891"/>
                <a:gd name="connsiteX1" fmla="*/ 0 w 2268748"/>
                <a:gd name="connsiteY1" fmla="*/ 157573 h 4013891"/>
                <a:gd name="connsiteX2" fmla="*/ 34506 w 2268748"/>
                <a:gd name="connsiteY2" fmla="*/ 459498 h 4013891"/>
                <a:gd name="connsiteX3" fmla="*/ 43133 w 2268748"/>
                <a:gd name="connsiteY3" fmla="*/ 1235875 h 4013891"/>
                <a:gd name="connsiteX4" fmla="*/ 51759 w 2268748"/>
                <a:gd name="connsiteY4" fmla="*/ 1598185 h 4013891"/>
                <a:gd name="connsiteX5" fmla="*/ 69012 w 2268748"/>
                <a:gd name="connsiteY5" fmla="*/ 1744834 h 4013891"/>
                <a:gd name="connsiteX6" fmla="*/ 77638 w 2268748"/>
                <a:gd name="connsiteY6" fmla="*/ 1891483 h 4013891"/>
                <a:gd name="connsiteX7" fmla="*/ 94891 w 2268748"/>
                <a:gd name="connsiteY7" fmla="*/ 1995000 h 4013891"/>
                <a:gd name="connsiteX8" fmla="*/ 146649 w 2268748"/>
                <a:gd name="connsiteY8" fmla="*/ 2521211 h 4013891"/>
                <a:gd name="connsiteX9" fmla="*/ 129397 w 2268748"/>
                <a:gd name="connsiteY9" fmla="*/ 2693740 h 4013891"/>
                <a:gd name="connsiteX10" fmla="*/ 232209 w 2268748"/>
                <a:gd name="connsiteY10" fmla="*/ 3370249 h 4013891"/>
                <a:gd name="connsiteX11" fmla="*/ 224287 w 2268748"/>
                <a:gd name="connsiteY11" fmla="*/ 3599513 h 4013891"/>
                <a:gd name="connsiteX12" fmla="*/ 232914 w 2268748"/>
                <a:gd name="connsiteY12" fmla="*/ 3711657 h 4013891"/>
                <a:gd name="connsiteX13" fmla="*/ 241540 w 2268748"/>
                <a:gd name="connsiteY13" fmla="*/ 3858306 h 4013891"/>
                <a:gd name="connsiteX14" fmla="*/ 207034 w 2268748"/>
                <a:gd name="connsiteY14" fmla="*/ 3979075 h 4013891"/>
                <a:gd name="connsiteX15" fmla="*/ 181155 w 2268748"/>
                <a:gd name="connsiteY15" fmla="*/ 3996328 h 4013891"/>
                <a:gd name="connsiteX16" fmla="*/ 207034 w 2268748"/>
                <a:gd name="connsiteY16" fmla="*/ 4013581 h 4013891"/>
                <a:gd name="connsiteX17" fmla="*/ 276046 w 2268748"/>
                <a:gd name="connsiteY17" fmla="*/ 4004955 h 4013891"/>
                <a:gd name="connsiteX18" fmla="*/ 465827 w 2268748"/>
                <a:gd name="connsiteY18" fmla="*/ 3996328 h 4013891"/>
                <a:gd name="connsiteX19" fmla="*/ 552091 w 2268748"/>
                <a:gd name="connsiteY19" fmla="*/ 3987702 h 4013891"/>
                <a:gd name="connsiteX20" fmla="*/ 586597 w 2268748"/>
                <a:gd name="connsiteY20" fmla="*/ 3970449 h 4013891"/>
                <a:gd name="connsiteX21" fmla="*/ 646982 w 2268748"/>
                <a:gd name="connsiteY21" fmla="*/ 3961823 h 4013891"/>
                <a:gd name="connsiteX22" fmla="*/ 690114 w 2268748"/>
                <a:gd name="connsiteY22" fmla="*/ 3953196 h 4013891"/>
                <a:gd name="connsiteX23" fmla="*/ 905774 w 2268748"/>
                <a:gd name="connsiteY23" fmla="*/ 3944570 h 4013891"/>
                <a:gd name="connsiteX24" fmla="*/ 940280 w 2268748"/>
                <a:gd name="connsiteY24" fmla="*/ 3935943 h 4013891"/>
                <a:gd name="connsiteX25" fmla="*/ 1000665 w 2268748"/>
                <a:gd name="connsiteY25" fmla="*/ 3918690 h 4013891"/>
                <a:gd name="connsiteX26" fmla="*/ 1026544 w 2268748"/>
                <a:gd name="connsiteY26" fmla="*/ 3901438 h 4013891"/>
                <a:gd name="connsiteX27" fmla="*/ 1147314 w 2268748"/>
                <a:gd name="connsiteY27" fmla="*/ 3875558 h 4013891"/>
                <a:gd name="connsiteX28" fmla="*/ 1268083 w 2268748"/>
                <a:gd name="connsiteY28" fmla="*/ 3815173 h 4013891"/>
                <a:gd name="connsiteX29" fmla="*/ 1328468 w 2268748"/>
                <a:gd name="connsiteY29" fmla="*/ 3780668 h 4013891"/>
                <a:gd name="connsiteX30" fmla="*/ 1362974 w 2268748"/>
                <a:gd name="connsiteY30" fmla="*/ 3772041 h 4013891"/>
                <a:gd name="connsiteX31" fmla="*/ 1388853 w 2268748"/>
                <a:gd name="connsiteY31" fmla="*/ 3763415 h 4013891"/>
                <a:gd name="connsiteX32" fmla="*/ 1518249 w 2268748"/>
                <a:gd name="connsiteY32" fmla="*/ 3746162 h 4013891"/>
                <a:gd name="connsiteX33" fmla="*/ 1570008 w 2268748"/>
                <a:gd name="connsiteY33" fmla="*/ 3737536 h 4013891"/>
                <a:gd name="connsiteX34" fmla="*/ 1647646 w 2268748"/>
                <a:gd name="connsiteY34" fmla="*/ 3720283 h 4013891"/>
                <a:gd name="connsiteX35" fmla="*/ 1716657 w 2268748"/>
                <a:gd name="connsiteY35" fmla="*/ 3703030 h 4013891"/>
                <a:gd name="connsiteX36" fmla="*/ 1751163 w 2268748"/>
                <a:gd name="connsiteY36" fmla="*/ 3694404 h 4013891"/>
                <a:gd name="connsiteX37" fmla="*/ 1802921 w 2268748"/>
                <a:gd name="connsiteY37" fmla="*/ 3685777 h 4013891"/>
                <a:gd name="connsiteX38" fmla="*/ 1854680 w 2268748"/>
                <a:gd name="connsiteY38" fmla="*/ 3668524 h 4013891"/>
                <a:gd name="connsiteX39" fmla="*/ 1880559 w 2268748"/>
                <a:gd name="connsiteY39" fmla="*/ 3659898 h 4013891"/>
                <a:gd name="connsiteX40" fmla="*/ 1932317 w 2268748"/>
                <a:gd name="connsiteY40" fmla="*/ 3651272 h 4013891"/>
                <a:gd name="connsiteX41" fmla="*/ 1958197 w 2268748"/>
                <a:gd name="connsiteY41" fmla="*/ 3642645 h 4013891"/>
                <a:gd name="connsiteX42" fmla="*/ 2018582 w 2268748"/>
                <a:gd name="connsiteY42" fmla="*/ 3625392 h 4013891"/>
                <a:gd name="connsiteX43" fmla="*/ 2044461 w 2268748"/>
                <a:gd name="connsiteY43" fmla="*/ 3608140 h 4013891"/>
                <a:gd name="connsiteX44" fmla="*/ 2139351 w 2268748"/>
                <a:gd name="connsiteY44" fmla="*/ 3582260 h 4013891"/>
                <a:gd name="connsiteX45" fmla="*/ 2191110 w 2268748"/>
                <a:gd name="connsiteY45" fmla="*/ 3556381 h 4013891"/>
                <a:gd name="connsiteX46" fmla="*/ 2216989 w 2268748"/>
                <a:gd name="connsiteY46" fmla="*/ 3539128 h 4013891"/>
                <a:gd name="connsiteX47" fmla="*/ 2268748 w 2268748"/>
                <a:gd name="connsiteY47" fmla="*/ 3521875 h 4013891"/>
                <a:gd name="connsiteX48" fmla="*/ 2260121 w 2268748"/>
                <a:gd name="connsiteY48" fmla="*/ 3495996 h 4013891"/>
                <a:gd name="connsiteX49" fmla="*/ 2242868 w 2268748"/>
                <a:gd name="connsiteY49" fmla="*/ 3470117 h 4013891"/>
                <a:gd name="connsiteX50" fmla="*/ 2199736 w 2268748"/>
                <a:gd name="connsiteY50" fmla="*/ 3401106 h 4013891"/>
                <a:gd name="connsiteX51" fmla="*/ 2182483 w 2268748"/>
                <a:gd name="connsiteY51" fmla="*/ 3375226 h 4013891"/>
                <a:gd name="connsiteX52" fmla="*/ 2130725 w 2268748"/>
                <a:gd name="connsiteY52" fmla="*/ 3332094 h 4013891"/>
                <a:gd name="connsiteX53" fmla="*/ 2061714 w 2268748"/>
                <a:gd name="connsiteY53" fmla="*/ 3254457 h 4013891"/>
                <a:gd name="connsiteX54" fmla="*/ 2009955 w 2268748"/>
                <a:gd name="connsiteY54" fmla="*/ 3219951 h 4013891"/>
                <a:gd name="connsiteX55" fmla="*/ 1992702 w 2268748"/>
                <a:gd name="connsiteY55" fmla="*/ 3194072 h 4013891"/>
                <a:gd name="connsiteX56" fmla="*/ 1966823 w 2268748"/>
                <a:gd name="connsiteY56" fmla="*/ 3176819 h 4013891"/>
                <a:gd name="connsiteX57" fmla="*/ 1932317 w 2268748"/>
                <a:gd name="connsiteY57" fmla="*/ 3142313 h 4013891"/>
                <a:gd name="connsiteX58" fmla="*/ 1906438 w 2268748"/>
                <a:gd name="connsiteY58" fmla="*/ 3116434 h 4013891"/>
                <a:gd name="connsiteX59" fmla="*/ 1854680 w 2268748"/>
                <a:gd name="connsiteY59" fmla="*/ 3099181 h 4013891"/>
                <a:gd name="connsiteX60" fmla="*/ 1828800 w 2268748"/>
                <a:gd name="connsiteY60" fmla="*/ 3081928 h 4013891"/>
                <a:gd name="connsiteX61" fmla="*/ 1820174 w 2268748"/>
                <a:gd name="connsiteY61" fmla="*/ 3056049 h 4013891"/>
                <a:gd name="connsiteX62" fmla="*/ 1768416 w 2268748"/>
                <a:gd name="connsiteY62" fmla="*/ 3021543 h 4013891"/>
                <a:gd name="connsiteX63" fmla="*/ 1751163 w 2268748"/>
                <a:gd name="connsiteY63" fmla="*/ 2995664 h 4013891"/>
                <a:gd name="connsiteX64" fmla="*/ 1699404 w 2268748"/>
                <a:gd name="connsiteY64" fmla="*/ 2978411 h 4013891"/>
                <a:gd name="connsiteX65" fmla="*/ 1647646 w 2268748"/>
                <a:gd name="connsiteY65" fmla="*/ 2995664 h 4013891"/>
                <a:gd name="connsiteX66" fmla="*/ 1578634 w 2268748"/>
                <a:gd name="connsiteY66" fmla="*/ 2918026 h 4013891"/>
                <a:gd name="connsiteX67" fmla="*/ 1561382 w 2268748"/>
                <a:gd name="connsiteY67" fmla="*/ 2866268 h 4013891"/>
                <a:gd name="connsiteX68" fmla="*/ 1552755 w 2268748"/>
                <a:gd name="connsiteY68" fmla="*/ 2840389 h 4013891"/>
                <a:gd name="connsiteX69" fmla="*/ 1518249 w 2268748"/>
                <a:gd name="connsiteY69" fmla="*/ 2788630 h 4013891"/>
                <a:gd name="connsiteX70" fmla="*/ 1492370 w 2268748"/>
                <a:gd name="connsiteY70" fmla="*/ 2693740 h 4013891"/>
                <a:gd name="connsiteX71" fmla="*/ 1475117 w 2268748"/>
                <a:gd name="connsiteY71" fmla="*/ 2667860 h 4013891"/>
                <a:gd name="connsiteX72" fmla="*/ 1449238 w 2268748"/>
                <a:gd name="connsiteY72" fmla="*/ 2641981 h 4013891"/>
                <a:gd name="connsiteX73" fmla="*/ 1406106 w 2268748"/>
                <a:gd name="connsiteY73" fmla="*/ 2564343 h 4013891"/>
                <a:gd name="connsiteX74" fmla="*/ 1380227 w 2268748"/>
                <a:gd name="connsiteY74" fmla="*/ 2547090 h 4013891"/>
                <a:gd name="connsiteX75" fmla="*/ 1362974 w 2268748"/>
                <a:gd name="connsiteY75" fmla="*/ 2478079 h 4013891"/>
                <a:gd name="connsiteX76" fmla="*/ 1345721 w 2268748"/>
                <a:gd name="connsiteY76" fmla="*/ 2417694 h 4013891"/>
                <a:gd name="connsiteX77" fmla="*/ 1319842 w 2268748"/>
                <a:gd name="connsiteY77" fmla="*/ 2391815 h 4013891"/>
                <a:gd name="connsiteX78" fmla="*/ 1293963 w 2268748"/>
                <a:gd name="connsiteY78" fmla="*/ 2383189 h 4013891"/>
                <a:gd name="connsiteX79" fmla="*/ 1268083 w 2268748"/>
                <a:gd name="connsiteY79" fmla="*/ 2357309 h 4013891"/>
                <a:gd name="connsiteX80" fmla="*/ 1242204 w 2268748"/>
                <a:gd name="connsiteY80" fmla="*/ 2340057 h 4013891"/>
                <a:gd name="connsiteX81" fmla="*/ 1199072 w 2268748"/>
                <a:gd name="connsiteY81" fmla="*/ 2296924 h 4013891"/>
                <a:gd name="connsiteX82" fmla="*/ 1155940 w 2268748"/>
                <a:gd name="connsiteY82" fmla="*/ 2253792 h 4013891"/>
                <a:gd name="connsiteX83" fmla="*/ 1130061 w 2268748"/>
                <a:gd name="connsiteY83" fmla="*/ 2227913 h 4013891"/>
                <a:gd name="connsiteX84" fmla="*/ 1112808 w 2268748"/>
                <a:gd name="connsiteY84" fmla="*/ 2202034 h 4013891"/>
                <a:gd name="connsiteX85" fmla="*/ 1086929 w 2268748"/>
                <a:gd name="connsiteY85" fmla="*/ 2193407 h 4013891"/>
                <a:gd name="connsiteX86" fmla="*/ 1052423 w 2268748"/>
                <a:gd name="connsiteY86" fmla="*/ 2158902 h 4013891"/>
                <a:gd name="connsiteX87" fmla="*/ 1035170 w 2268748"/>
                <a:gd name="connsiteY87" fmla="*/ 2133023 h 4013891"/>
                <a:gd name="connsiteX88" fmla="*/ 1009291 w 2268748"/>
                <a:gd name="connsiteY88" fmla="*/ 2115770 h 4013891"/>
                <a:gd name="connsiteX89" fmla="*/ 974785 w 2268748"/>
                <a:gd name="connsiteY89" fmla="*/ 2055385 h 4013891"/>
                <a:gd name="connsiteX90" fmla="*/ 948906 w 2268748"/>
                <a:gd name="connsiteY90" fmla="*/ 2046758 h 4013891"/>
                <a:gd name="connsiteX91" fmla="*/ 888521 w 2268748"/>
                <a:gd name="connsiteY91" fmla="*/ 1969121 h 4013891"/>
                <a:gd name="connsiteX92" fmla="*/ 828136 w 2268748"/>
                <a:gd name="connsiteY92" fmla="*/ 1900109 h 4013891"/>
                <a:gd name="connsiteX93" fmla="*/ 793631 w 2268748"/>
                <a:gd name="connsiteY93" fmla="*/ 1848351 h 4013891"/>
                <a:gd name="connsiteX94" fmla="*/ 759125 w 2268748"/>
                <a:gd name="connsiteY94" fmla="*/ 1787966 h 4013891"/>
                <a:gd name="connsiteX95" fmla="*/ 733246 w 2268748"/>
                <a:gd name="connsiteY95" fmla="*/ 1770713 h 4013891"/>
                <a:gd name="connsiteX96" fmla="*/ 698740 w 2268748"/>
                <a:gd name="connsiteY96" fmla="*/ 1693075 h 4013891"/>
                <a:gd name="connsiteX97" fmla="*/ 672861 w 2268748"/>
                <a:gd name="connsiteY97" fmla="*/ 1675823 h 4013891"/>
                <a:gd name="connsiteX98" fmla="*/ 629729 w 2268748"/>
                <a:gd name="connsiteY98" fmla="*/ 1641317 h 4013891"/>
                <a:gd name="connsiteX99" fmla="*/ 603849 w 2268748"/>
                <a:gd name="connsiteY99" fmla="*/ 1615438 h 4013891"/>
                <a:gd name="connsiteX100" fmla="*/ 577970 w 2268748"/>
                <a:gd name="connsiteY100" fmla="*/ 1598185 h 4013891"/>
                <a:gd name="connsiteX101" fmla="*/ 560717 w 2268748"/>
                <a:gd name="connsiteY101" fmla="*/ 1572306 h 4013891"/>
                <a:gd name="connsiteX102" fmla="*/ 508959 w 2268748"/>
                <a:gd name="connsiteY102" fmla="*/ 1555053 h 4013891"/>
                <a:gd name="connsiteX103" fmla="*/ 483080 w 2268748"/>
                <a:gd name="connsiteY103" fmla="*/ 1546426 h 4013891"/>
                <a:gd name="connsiteX104" fmla="*/ 431321 w 2268748"/>
                <a:gd name="connsiteY104" fmla="*/ 1511921 h 4013891"/>
                <a:gd name="connsiteX105" fmla="*/ 405442 w 2268748"/>
                <a:gd name="connsiteY105" fmla="*/ 1503294 h 4013891"/>
                <a:gd name="connsiteX106" fmla="*/ 353683 w 2268748"/>
                <a:gd name="connsiteY106" fmla="*/ 1477415 h 4013891"/>
                <a:gd name="connsiteX107" fmla="*/ 276046 w 2268748"/>
                <a:gd name="connsiteY107" fmla="*/ 1442909 h 4013891"/>
                <a:gd name="connsiteX108" fmla="*/ 267419 w 2268748"/>
                <a:gd name="connsiteY108" fmla="*/ 1071973 h 4013891"/>
                <a:gd name="connsiteX109" fmla="*/ 327804 w 2268748"/>
                <a:gd name="connsiteY109" fmla="*/ 1011589 h 4013891"/>
                <a:gd name="connsiteX110" fmla="*/ 362310 w 2268748"/>
                <a:gd name="connsiteY110" fmla="*/ 959830 h 4013891"/>
                <a:gd name="connsiteX111" fmla="*/ 379563 w 2268748"/>
                <a:gd name="connsiteY111" fmla="*/ 933951 h 4013891"/>
                <a:gd name="connsiteX112" fmla="*/ 405442 w 2268748"/>
                <a:gd name="connsiteY112" fmla="*/ 882192 h 4013891"/>
                <a:gd name="connsiteX113" fmla="*/ 431321 w 2268748"/>
                <a:gd name="connsiteY113" fmla="*/ 804555 h 4013891"/>
                <a:gd name="connsiteX114" fmla="*/ 439948 w 2268748"/>
                <a:gd name="connsiteY114" fmla="*/ 778675 h 4013891"/>
                <a:gd name="connsiteX115" fmla="*/ 465827 w 2268748"/>
                <a:gd name="connsiteY115" fmla="*/ 761423 h 4013891"/>
                <a:gd name="connsiteX116" fmla="*/ 491706 w 2268748"/>
                <a:gd name="connsiteY116" fmla="*/ 709664 h 4013891"/>
                <a:gd name="connsiteX117" fmla="*/ 508959 w 2268748"/>
                <a:gd name="connsiteY117" fmla="*/ 657906 h 4013891"/>
                <a:gd name="connsiteX118" fmla="*/ 543465 w 2268748"/>
                <a:gd name="connsiteY118" fmla="*/ 606147 h 4013891"/>
                <a:gd name="connsiteX119" fmla="*/ 552091 w 2268748"/>
                <a:gd name="connsiteY119" fmla="*/ 528509 h 4013891"/>
                <a:gd name="connsiteX120" fmla="*/ 569344 w 2268748"/>
                <a:gd name="connsiteY120" fmla="*/ 476751 h 4013891"/>
                <a:gd name="connsiteX121" fmla="*/ 586597 w 2268748"/>
                <a:gd name="connsiteY121" fmla="*/ 424992 h 4013891"/>
                <a:gd name="connsiteX122" fmla="*/ 621102 w 2268748"/>
                <a:gd name="connsiteY122" fmla="*/ 373234 h 4013891"/>
                <a:gd name="connsiteX123" fmla="*/ 629729 w 2268748"/>
                <a:gd name="connsiteY123" fmla="*/ 347355 h 4013891"/>
                <a:gd name="connsiteX124" fmla="*/ 612476 w 2268748"/>
                <a:gd name="connsiteY124" fmla="*/ 105815 h 4013891"/>
                <a:gd name="connsiteX125" fmla="*/ 595223 w 2268748"/>
                <a:gd name="connsiteY125" fmla="*/ 54057 h 4013891"/>
                <a:gd name="connsiteX126" fmla="*/ 560717 w 2268748"/>
                <a:gd name="connsiteY126" fmla="*/ 2298 h 4013891"/>
                <a:gd name="connsiteX127" fmla="*/ 146649 w 2268748"/>
                <a:gd name="connsiteY127" fmla="*/ 131694 h 4013891"/>
                <a:gd name="connsiteX128" fmla="*/ 0 w 2268748"/>
                <a:gd name="connsiteY128" fmla="*/ 157573 h 4013891"/>
                <a:gd name="connsiteX0" fmla="*/ 0 w 2268748"/>
                <a:gd name="connsiteY0" fmla="*/ 157573 h 4013891"/>
                <a:gd name="connsiteX1" fmla="*/ 0 w 2268748"/>
                <a:gd name="connsiteY1" fmla="*/ 157573 h 4013891"/>
                <a:gd name="connsiteX2" fmla="*/ 34506 w 2268748"/>
                <a:gd name="connsiteY2" fmla="*/ 459498 h 4013891"/>
                <a:gd name="connsiteX3" fmla="*/ 43133 w 2268748"/>
                <a:gd name="connsiteY3" fmla="*/ 1235875 h 4013891"/>
                <a:gd name="connsiteX4" fmla="*/ 51759 w 2268748"/>
                <a:gd name="connsiteY4" fmla="*/ 1598185 h 4013891"/>
                <a:gd name="connsiteX5" fmla="*/ 69012 w 2268748"/>
                <a:gd name="connsiteY5" fmla="*/ 1744834 h 4013891"/>
                <a:gd name="connsiteX6" fmla="*/ 77638 w 2268748"/>
                <a:gd name="connsiteY6" fmla="*/ 1891483 h 4013891"/>
                <a:gd name="connsiteX7" fmla="*/ 94891 w 2268748"/>
                <a:gd name="connsiteY7" fmla="*/ 1995000 h 4013891"/>
                <a:gd name="connsiteX8" fmla="*/ 129397 w 2268748"/>
                <a:gd name="connsiteY8" fmla="*/ 2693740 h 4013891"/>
                <a:gd name="connsiteX9" fmla="*/ 232209 w 2268748"/>
                <a:gd name="connsiteY9" fmla="*/ 3370249 h 4013891"/>
                <a:gd name="connsiteX10" fmla="*/ 224287 w 2268748"/>
                <a:gd name="connsiteY10" fmla="*/ 3599513 h 4013891"/>
                <a:gd name="connsiteX11" fmla="*/ 232914 w 2268748"/>
                <a:gd name="connsiteY11" fmla="*/ 3711657 h 4013891"/>
                <a:gd name="connsiteX12" fmla="*/ 241540 w 2268748"/>
                <a:gd name="connsiteY12" fmla="*/ 3858306 h 4013891"/>
                <a:gd name="connsiteX13" fmla="*/ 207034 w 2268748"/>
                <a:gd name="connsiteY13" fmla="*/ 3979075 h 4013891"/>
                <a:gd name="connsiteX14" fmla="*/ 181155 w 2268748"/>
                <a:gd name="connsiteY14" fmla="*/ 3996328 h 4013891"/>
                <a:gd name="connsiteX15" fmla="*/ 207034 w 2268748"/>
                <a:gd name="connsiteY15" fmla="*/ 4013581 h 4013891"/>
                <a:gd name="connsiteX16" fmla="*/ 276046 w 2268748"/>
                <a:gd name="connsiteY16" fmla="*/ 4004955 h 4013891"/>
                <a:gd name="connsiteX17" fmla="*/ 465827 w 2268748"/>
                <a:gd name="connsiteY17" fmla="*/ 3996328 h 4013891"/>
                <a:gd name="connsiteX18" fmla="*/ 552091 w 2268748"/>
                <a:gd name="connsiteY18" fmla="*/ 3987702 h 4013891"/>
                <a:gd name="connsiteX19" fmla="*/ 586597 w 2268748"/>
                <a:gd name="connsiteY19" fmla="*/ 3970449 h 4013891"/>
                <a:gd name="connsiteX20" fmla="*/ 646982 w 2268748"/>
                <a:gd name="connsiteY20" fmla="*/ 3961823 h 4013891"/>
                <a:gd name="connsiteX21" fmla="*/ 690114 w 2268748"/>
                <a:gd name="connsiteY21" fmla="*/ 3953196 h 4013891"/>
                <a:gd name="connsiteX22" fmla="*/ 905774 w 2268748"/>
                <a:gd name="connsiteY22" fmla="*/ 3944570 h 4013891"/>
                <a:gd name="connsiteX23" fmla="*/ 940280 w 2268748"/>
                <a:gd name="connsiteY23" fmla="*/ 3935943 h 4013891"/>
                <a:gd name="connsiteX24" fmla="*/ 1000665 w 2268748"/>
                <a:gd name="connsiteY24" fmla="*/ 3918690 h 4013891"/>
                <a:gd name="connsiteX25" fmla="*/ 1026544 w 2268748"/>
                <a:gd name="connsiteY25" fmla="*/ 3901438 h 4013891"/>
                <a:gd name="connsiteX26" fmla="*/ 1147314 w 2268748"/>
                <a:gd name="connsiteY26" fmla="*/ 3875558 h 4013891"/>
                <a:gd name="connsiteX27" fmla="*/ 1268083 w 2268748"/>
                <a:gd name="connsiteY27" fmla="*/ 3815173 h 4013891"/>
                <a:gd name="connsiteX28" fmla="*/ 1328468 w 2268748"/>
                <a:gd name="connsiteY28" fmla="*/ 3780668 h 4013891"/>
                <a:gd name="connsiteX29" fmla="*/ 1362974 w 2268748"/>
                <a:gd name="connsiteY29" fmla="*/ 3772041 h 4013891"/>
                <a:gd name="connsiteX30" fmla="*/ 1388853 w 2268748"/>
                <a:gd name="connsiteY30" fmla="*/ 3763415 h 4013891"/>
                <a:gd name="connsiteX31" fmla="*/ 1518249 w 2268748"/>
                <a:gd name="connsiteY31" fmla="*/ 3746162 h 4013891"/>
                <a:gd name="connsiteX32" fmla="*/ 1570008 w 2268748"/>
                <a:gd name="connsiteY32" fmla="*/ 3737536 h 4013891"/>
                <a:gd name="connsiteX33" fmla="*/ 1647646 w 2268748"/>
                <a:gd name="connsiteY33" fmla="*/ 3720283 h 4013891"/>
                <a:gd name="connsiteX34" fmla="*/ 1716657 w 2268748"/>
                <a:gd name="connsiteY34" fmla="*/ 3703030 h 4013891"/>
                <a:gd name="connsiteX35" fmla="*/ 1751163 w 2268748"/>
                <a:gd name="connsiteY35" fmla="*/ 3694404 h 4013891"/>
                <a:gd name="connsiteX36" fmla="*/ 1802921 w 2268748"/>
                <a:gd name="connsiteY36" fmla="*/ 3685777 h 4013891"/>
                <a:gd name="connsiteX37" fmla="*/ 1854680 w 2268748"/>
                <a:gd name="connsiteY37" fmla="*/ 3668524 h 4013891"/>
                <a:gd name="connsiteX38" fmla="*/ 1880559 w 2268748"/>
                <a:gd name="connsiteY38" fmla="*/ 3659898 h 4013891"/>
                <a:gd name="connsiteX39" fmla="*/ 1932317 w 2268748"/>
                <a:gd name="connsiteY39" fmla="*/ 3651272 h 4013891"/>
                <a:gd name="connsiteX40" fmla="*/ 1958197 w 2268748"/>
                <a:gd name="connsiteY40" fmla="*/ 3642645 h 4013891"/>
                <a:gd name="connsiteX41" fmla="*/ 2018582 w 2268748"/>
                <a:gd name="connsiteY41" fmla="*/ 3625392 h 4013891"/>
                <a:gd name="connsiteX42" fmla="*/ 2044461 w 2268748"/>
                <a:gd name="connsiteY42" fmla="*/ 3608140 h 4013891"/>
                <a:gd name="connsiteX43" fmla="*/ 2139351 w 2268748"/>
                <a:gd name="connsiteY43" fmla="*/ 3582260 h 4013891"/>
                <a:gd name="connsiteX44" fmla="*/ 2191110 w 2268748"/>
                <a:gd name="connsiteY44" fmla="*/ 3556381 h 4013891"/>
                <a:gd name="connsiteX45" fmla="*/ 2216989 w 2268748"/>
                <a:gd name="connsiteY45" fmla="*/ 3539128 h 4013891"/>
                <a:gd name="connsiteX46" fmla="*/ 2268748 w 2268748"/>
                <a:gd name="connsiteY46" fmla="*/ 3521875 h 4013891"/>
                <a:gd name="connsiteX47" fmla="*/ 2260121 w 2268748"/>
                <a:gd name="connsiteY47" fmla="*/ 3495996 h 4013891"/>
                <a:gd name="connsiteX48" fmla="*/ 2242868 w 2268748"/>
                <a:gd name="connsiteY48" fmla="*/ 3470117 h 4013891"/>
                <a:gd name="connsiteX49" fmla="*/ 2199736 w 2268748"/>
                <a:gd name="connsiteY49" fmla="*/ 3401106 h 4013891"/>
                <a:gd name="connsiteX50" fmla="*/ 2182483 w 2268748"/>
                <a:gd name="connsiteY50" fmla="*/ 3375226 h 4013891"/>
                <a:gd name="connsiteX51" fmla="*/ 2130725 w 2268748"/>
                <a:gd name="connsiteY51" fmla="*/ 3332094 h 4013891"/>
                <a:gd name="connsiteX52" fmla="*/ 2061714 w 2268748"/>
                <a:gd name="connsiteY52" fmla="*/ 3254457 h 4013891"/>
                <a:gd name="connsiteX53" fmla="*/ 2009955 w 2268748"/>
                <a:gd name="connsiteY53" fmla="*/ 3219951 h 4013891"/>
                <a:gd name="connsiteX54" fmla="*/ 1992702 w 2268748"/>
                <a:gd name="connsiteY54" fmla="*/ 3194072 h 4013891"/>
                <a:gd name="connsiteX55" fmla="*/ 1966823 w 2268748"/>
                <a:gd name="connsiteY55" fmla="*/ 3176819 h 4013891"/>
                <a:gd name="connsiteX56" fmla="*/ 1932317 w 2268748"/>
                <a:gd name="connsiteY56" fmla="*/ 3142313 h 4013891"/>
                <a:gd name="connsiteX57" fmla="*/ 1906438 w 2268748"/>
                <a:gd name="connsiteY57" fmla="*/ 3116434 h 4013891"/>
                <a:gd name="connsiteX58" fmla="*/ 1854680 w 2268748"/>
                <a:gd name="connsiteY58" fmla="*/ 3099181 h 4013891"/>
                <a:gd name="connsiteX59" fmla="*/ 1828800 w 2268748"/>
                <a:gd name="connsiteY59" fmla="*/ 3081928 h 4013891"/>
                <a:gd name="connsiteX60" fmla="*/ 1820174 w 2268748"/>
                <a:gd name="connsiteY60" fmla="*/ 3056049 h 4013891"/>
                <a:gd name="connsiteX61" fmla="*/ 1768416 w 2268748"/>
                <a:gd name="connsiteY61" fmla="*/ 3021543 h 4013891"/>
                <a:gd name="connsiteX62" fmla="*/ 1751163 w 2268748"/>
                <a:gd name="connsiteY62" fmla="*/ 2995664 h 4013891"/>
                <a:gd name="connsiteX63" fmla="*/ 1699404 w 2268748"/>
                <a:gd name="connsiteY63" fmla="*/ 2978411 h 4013891"/>
                <a:gd name="connsiteX64" fmla="*/ 1647646 w 2268748"/>
                <a:gd name="connsiteY64" fmla="*/ 2995664 h 4013891"/>
                <a:gd name="connsiteX65" fmla="*/ 1578634 w 2268748"/>
                <a:gd name="connsiteY65" fmla="*/ 2918026 h 4013891"/>
                <a:gd name="connsiteX66" fmla="*/ 1561382 w 2268748"/>
                <a:gd name="connsiteY66" fmla="*/ 2866268 h 4013891"/>
                <a:gd name="connsiteX67" fmla="*/ 1552755 w 2268748"/>
                <a:gd name="connsiteY67" fmla="*/ 2840389 h 4013891"/>
                <a:gd name="connsiteX68" fmla="*/ 1518249 w 2268748"/>
                <a:gd name="connsiteY68" fmla="*/ 2788630 h 4013891"/>
                <a:gd name="connsiteX69" fmla="*/ 1492370 w 2268748"/>
                <a:gd name="connsiteY69" fmla="*/ 2693740 h 4013891"/>
                <a:gd name="connsiteX70" fmla="*/ 1475117 w 2268748"/>
                <a:gd name="connsiteY70" fmla="*/ 2667860 h 4013891"/>
                <a:gd name="connsiteX71" fmla="*/ 1449238 w 2268748"/>
                <a:gd name="connsiteY71" fmla="*/ 2641981 h 4013891"/>
                <a:gd name="connsiteX72" fmla="*/ 1406106 w 2268748"/>
                <a:gd name="connsiteY72" fmla="*/ 2564343 h 4013891"/>
                <a:gd name="connsiteX73" fmla="*/ 1380227 w 2268748"/>
                <a:gd name="connsiteY73" fmla="*/ 2547090 h 4013891"/>
                <a:gd name="connsiteX74" fmla="*/ 1362974 w 2268748"/>
                <a:gd name="connsiteY74" fmla="*/ 2478079 h 4013891"/>
                <a:gd name="connsiteX75" fmla="*/ 1345721 w 2268748"/>
                <a:gd name="connsiteY75" fmla="*/ 2417694 h 4013891"/>
                <a:gd name="connsiteX76" fmla="*/ 1319842 w 2268748"/>
                <a:gd name="connsiteY76" fmla="*/ 2391815 h 4013891"/>
                <a:gd name="connsiteX77" fmla="*/ 1293963 w 2268748"/>
                <a:gd name="connsiteY77" fmla="*/ 2383189 h 4013891"/>
                <a:gd name="connsiteX78" fmla="*/ 1268083 w 2268748"/>
                <a:gd name="connsiteY78" fmla="*/ 2357309 h 4013891"/>
                <a:gd name="connsiteX79" fmla="*/ 1242204 w 2268748"/>
                <a:gd name="connsiteY79" fmla="*/ 2340057 h 4013891"/>
                <a:gd name="connsiteX80" fmla="*/ 1199072 w 2268748"/>
                <a:gd name="connsiteY80" fmla="*/ 2296924 h 4013891"/>
                <a:gd name="connsiteX81" fmla="*/ 1155940 w 2268748"/>
                <a:gd name="connsiteY81" fmla="*/ 2253792 h 4013891"/>
                <a:gd name="connsiteX82" fmla="*/ 1130061 w 2268748"/>
                <a:gd name="connsiteY82" fmla="*/ 2227913 h 4013891"/>
                <a:gd name="connsiteX83" fmla="*/ 1112808 w 2268748"/>
                <a:gd name="connsiteY83" fmla="*/ 2202034 h 4013891"/>
                <a:gd name="connsiteX84" fmla="*/ 1086929 w 2268748"/>
                <a:gd name="connsiteY84" fmla="*/ 2193407 h 4013891"/>
                <a:gd name="connsiteX85" fmla="*/ 1052423 w 2268748"/>
                <a:gd name="connsiteY85" fmla="*/ 2158902 h 4013891"/>
                <a:gd name="connsiteX86" fmla="*/ 1035170 w 2268748"/>
                <a:gd name="connsiteY86" fmla="*/ 2133023 h 4013891"/>
                <a:gd name="connsiteX87" fmla="*/ 1009291 w 2268748"/>
                <a:gd name="connsiteY87" fmla="*/ 2115770 h 4013891"/>
                <a:gd name="connsiteX88" fmla="*/ 974785 w 2268748"/>
                <a:gd name="connsiteY88" fmla="*/ 2055385 h 4013891"/>
                <a:gd name="connsiteX89" fmla="*/ 948906 w 2268748"/>
                <a:gd name="connsiteY89" fmla="*/ 2046758 h 4013891"/>
                <a:gd name="connsiteX90" fmla="*/ 888521 w 2268748"/>
                <a:gd name="connsiteY90" fmla="*/ 1969121 h 4013891"/>
                <a:gd name="connsiteX91" fmla="*/ 828136 w 2268748"/>
                <a:gd name="connsiteY91" fmla="*/ 1900109 h 4013891"/>
                <a:gd name="connsiteX92" fmla="*/ 793631 w 2268748"/>
                <a:gd name="connsiteY92" fmla="*/ 1848351 h 4013891"/>
                <a:gd name="connsiteX93" fmla="*/ 759125 w 2268748"/>
                <a:gd name="connsiteY93" fmla="*/ 1787966 h 4013891"/>
                <a:gd name="connsiteX94" fmla="*/ 733246 w 2268748"/>
                <a:gd name="connsiteY94" fmla="*/ 1770713 h 4013891"/>
                <a:gd name="connsiteX95" fmla="*/ 698740 w 2268748"/>
                <a:gd name="connsiteY95" fmla="*/ 1693075 h 4013891"/>
                <a:gd name="connsiteX96" fmla="*/ 672861 w 2268748"/>
                <a:gd name="connsiteY96" fmla="*/ 1675823 h 4013891"/>
                <a:gd name="connsiteX97" fmla="*/ 629729 w 2268748"/>
                <a:gd name="connsiteY97" fmla="*/ 1641317 h 4013891"/>
                <a:gd name="connsiteX98" fmla="*/ 603849 w 2268748"/>
                <a:gd name="connsiteY98" fmla="*/ 1615438 h 4013891"/>
                <a:gd name="connsiteX99" fmla="*/ 577970 w 2268748"/>
                <a:gd name="connsiteY99" fmla="*/ 1598185 h 4013891"/>
                <a:gd name="connsiteX100" fmla="*/ 560717 w 2268748"/>
                <a:gd name="connsiteY100" fmla="*/ 1572306 h 4013891"/>
                <a:gd name="connsiteX101" fmla="*/ 508959 w 2268748"/>
                <a:gd name="connsiteY101" fmla="*/ 1555053 h 4013891"/>
                <a:gd name="connsiteX102" fmla="*/ 483080 w 2268748"/>
                <a:gd name="connsiteY102" fmla="*/ 1546426 h 4013891"/>
                <a:gd name="connsiteX103" fmla="*/ 431321 w 2268748"/>
                <a:gd name="connsiteY103" fmla="*/ 1511921 h 4013891"/>
                <a:gd name="connsiteX104" fmla="*/ 405442 w 2268748"/>
                <a:gd name="connsiteY104" fmla="*/ 1503294 h 4013891"/>
                <a:gd name="connsiteX105" fmla="*/ 353683 w 2268748"/>
                <a:gd name="connsiteY105" fmla="*/ 1477415 h 4013891"/>
                <a:gd name="connsiteX106" fmla="*/ 276046 w 2268748"/>
                <a:gd name="connsiteY106" fmla="*/ 1442909 h 4013891"/>
                <a:gd name="connsiteX107" fmla="*/ 267419 w 2268748"/>
                <a:gd name="connsiteY107" fmla="*/ 1071973 h 4013891"/>
                <a:gd name="connsiteX108" fmla="*/ 327804 w 2268748"/>
                <a:gd name="connsiteY108" fmla="*/ 1011589 h 4013891"/>
                <a:gd name="connsiteX109" fmla="*/ 362310 w 2268748"/>
                <a:gd name="connsiteY109" fmla="*/ 959830 h 4013891"/>
                <a:gd name="connsiteX110" fmla="*/ 379563 w 2268748"/>
                <a:gd name="connsiteY110" fmla="*/ 933951 h 4013891"/>
                <a:gd name="connsiteX111" fmla="*/ 405442 w 2268748"/>
                <a:gd name="connsiteY111" fmla="*/ 882192 h 4013891"/>
                <a:gd name="connsiteX112" fmla="*/ 431321 w 2268748"/>
                <a:gd name="connsiteY112" fmla="*/ 804555 h 4013891"/>
                <a:gd name="connsiteX113" fmla="*/ 439948 w 2268748"/>
                <a:gd name="connsiteY113" fmla="*/ 778675 h 4013891"/>
                <a:gd name="connsiteX114" fmla="*/ 465827 w 2268748"/>
                <a:gd name="connsiteY114" fmla="*/ 761423 h 4013891"/>
                <a:gd name="connsiteX115" fmla="*/ 491706 w 2268748"/>
                <a:gd name="connsiteY115" fmla="*/ 709664 h 4013891"/>
                <a:gd name="connsiteX116" fmla="*/ 508959 w 2268748"/>
                <a:gd name="connsiteY116" fmla="*/ 657906 h 4013891"/>
                <a:gd name="connsiteX117" fmla="*/ 543465 w 2268748"/>
                <a:gd name="connsiteY117" fmla="*/ 606147 h 4013891"/>
                <a:gd name="connsiteX118" fmla="*/ 552091 w 2268748"/>
                <a:gd name="connsiteY118" fmla="*/ 528509 h 4013891"/>
                <a:gd name="connsiteX119" fmla="*/ 569344 w 2268748"/>
                <a:gd name="connsiteY119" fmla="*/ 476751 h 4013891"/>
                <a:gd name="connsiteX120" fmla="*/ 586597 w 2268748"/>
                <a:gd name="connsiteY120" fmla="*/ 424992 h 4013891"/>
                <a:gd name="connsiteX121" fmla="*/ 621102 w 2268748"/>
                <a:gd name="connsiteY121" fmla="*/ 373234 h 4013891"/>
                <a:gd name="connsiteX122" fmla="*/ 629729 w 2268748"/>
                <a:gd name="connsiteY122" fmla="*/ 347355 h 4013891"/>
                <a:gd name="connsiteX123" fmla="*/ 612476 w 2268748"/>
                <a:gd name="connsiteY123" fmla="*/ 105815 h 4013891"/>
                <a:gd name="connsiteX124" fmla="*/ 595223 w 2268748"/>
                <a:gd name="connsiteY124" fmla="*/ 54057 h 4013891"/>
                <a:gd name="connsiteX125" fmla="*/ 560717 w 2268748"/>
                <a:gd name="connsiteY125" fmla="*/ 2298 h 4013891"/>
                <a:gd name="connsiteX126" fmla="*/ 146649 w 2268748"/>
                <a:gd name="connsiteY126" fmla="*/ 131694 h 4013891"/>
                <a:gd name="connsiteX127" fmla="*/ 0 w 2268748"/>
                <a:gd name="connsiteY127" fmla="*/ 157573 h 4013891"/>
                <a:gd name="connsiteX0" fmla="*/ 0 w 2268748"/>
                <a:gd name="connsiteY0" fmla="*/ 157573 h 4013891"/>
                <a:gd name="connsiteX1" fmla="*/ 0 w 2268748"/>
                <a:gd name="connsiteY1" fmla="*/ 157573 h 4013891"/>
                <a:gd name="connsiteX2" fmla="*/ 34506 w 2268748"/>
                <a:gd name="connsiteY2" fmla="*/ 459498 h 4013891"/>
                <a:gd name="connsiteX3" fmla="*/ 43133 w 2268748"/>
                <a:gd name="connsiteY3" fmla="*/ 1235875 h 4013891"/>
                <a:gd name="connsiteX4" fmla="*/ 51759 w 2268748"/>
                <a:gd name="connsiteY4" fmla="*/ 1598185 h 4013891"/>
                <a:gd name="connsiteX5" fmla="*/ 69012 w 2268748"/>
                <a:gd name="connsiteY5" fmla="*/ 1744834 h 4013891"/>
                <a:gd name="connsiteX6" fmla="*/ 77638 w 2268748"/>
                <a:gd name="connsiteY6" fmla="*/ 1891483 h 4013891"/>
                <a:gd name="connsiteX7" fmla="*/ 129397 w 2268748"/>
                <a:gd name="connsiteY7" fmla="*/ 2693740 h 4013891"/>
                <a:gd name="connsiteX8" fmla="*/ 232209 w 2268748"/>
                <a:gd name="connsiteY8" fmla="*/ 3370249 h 4013891"/>
                <a:gd name="connsiteX9" fmla="*/ 224287 w 2268748"/>
                <a:gd name="connsiteY9" fmla="*/ 3599513 h 4013891"/>
                <a:gd name="connsiteX10" fmla="*/ 232914 w 2268748"/>
                <a:gd name="connsiteY10" fmla="*/ 3711657 h 4013891"/>
                <a:gd name="connsiteX11" fmla="*/ 241540 w 2268748"/>
                <a:gd name="connsiteY11" fmla="*/ 3858306 h 4013891"/>
                <a:gd name="connsiteX12" fmla="*/ 207034 w 2268748"/>
                <a:gd name="connsiteY12" fmla="*/ 3979075 h 4013891"/>
                <a:gd name="connsiteX13" fmla="*/ 181155 w 2268748"/>
                <a:gd name="connsiteY13" fmla="*/ 3996328 h 4013891"/>
                <a:gd name="connsiteX14" fmla="*/ 207034 w 2268748"/>
                <a:gd name="connsiteY14" fmla="*/ 4013581 h 4013891"/>
                <a:gd name="connsiteX15" fmla="*/ 276046 w 2268748"/>
                <a:gd name="connsiteY15" fmla="*/ 4004955 h 4013891"/>
                <a:gd name="connsiteX16" fmla="*/ 465827 w 2268748"/>
                <a:gd name="connsiteY16" fmla="*/ 3996328 h 4013891"/>
                <a:gd name="connsiteX17" fmla="*/ 552091 w 2268748"/>
                <a:gd name="connsiteY17" fmla="*/ 3987702 h 4013891"/>
                <a:gd name="connsiteX18" fmla="*/ 586597 w 2268748"/>
                <a:gd name="connsiteY18" fmla="*/ 3970449 h 4013891"/>
                <a:gd name="connsiteX19" fmla="*/ 646982 w 2268748"/>
                <a:gd name="connsiteY19" fmla="*/ 3961823 h 4013891"/>
                <a:gd name="connsiteX20" fmla="*/ 690114 w 2268748"/>
                <a:gd name="connsiteY20" fmla="*/ 3953196 h 4013891"/>
                <a:gd name="connsiteX21" fmla="*/ 905774 w 2268748"/>
                <a:gd name="connsiteY21" fmla="*/ 3944570 h 4013891"/>
                <a:gd name="connsiteX22" fmla="*/ 940280 w 2268748"/>
                <a:gd name="connsiteY22" fmla="*/ 3935943 h 4013891"/>
                <a:gd name="connsiteX23" fmla="*/ 1000665 w 2268748"/>
                <a:gd name="connsiteY23" fmla="*/ 3918690 h 4013891"/>
                <a:gd name="connsiteX24" fmla="*/ 1026544 w 2268748"/>
                <a:gd name="connsiteY24" fmla="*/ 3901438 h 4013891"/>
                <a:gd name="connsiteX25" fmla="*/ 1147314 w 2268748"/>
                <a:gd name="connsiteY25" fmla="*/ 3875558 h 4013891"/>
                <a:gd name="connsiteX26" fmla="*/ 1268083 w 2268748"/>
                <a:gd name="connsiteY26" fmla="*/ 3815173 h 4013891"/>
                <a:gd name="connsiteX27" fmla="*/ 1328468 w 2268748"/>
                <a:gd name="connsiteY27" fmla="*/ 3780668 h 4013891"/>
                <a:gd name="connsiteX28" fmla="*/ 1362974 w 2268748"/>
                <a:gd name="connsiteY28" fmla="*/ 3772041 h 4013891"/>
                <a:gd name="connsiteX29" fmla="*/ 1388853 w 2268748"/>
                <a:gd name="connsiteY29" fmla="*/ 3763415 h 4013891"/>
                <a:gd name="connsiteX30" fmla="*/ 1518249 w 2268748"/>
                <a:gd name="connsiteY30" fmla="*/ 3746162 h 4013891"/>
                <a:gd name="connsiteX31" fmla="*/ 1570008 w 2268748"/>
                <a:gd name="connsiteY31" fmla="*/ 3737536 h 4013891"/>
                <a:gd name="connsiteX32" fmla="*/ 1647646 w 2268748"/>
                <a:gd name="connsiteY32" fmla="*/ 3720283 h 4013891"/>
                <a:gd name="connsiteX33" fmla="*/ 1716657 w 2268748"/>
                <a:gd name="connsiteY33" fmla="*/ 3703030 h 4013891"/>
                <a:gd name="connsiteX34" fmla="*/ 1751163 w 2268748"/>
                <a:gd name="connsiteY34" fmla="*/ 3694404 h 4013891"/>
                <a:gd name="connsiteX35" fmla="*/ 1802921 w 2268748"/>
                <a:gd name="connsiteY35" fmla="*/ 3685777 h 4013891"/>
                <a:gd name="connsiteX36" fmla="*/ 1854680 w 2268748"/>
                <a:gd name="connsiteY36" fmla="*/ 3668524 h 4013891"/>
                <a:gd name="connsiteX37" fmla="*/ 1880559 w 2268748"/>
                <a:gd name="connsiteY37" fmla="*/ 3659898 h 4013891"/>
                <a:gd name="connsiteX38" fmla="*/ 1932317 w 2268748"/>
                <a:gd name="connsiteY38" fmla="*/ 3651272 h 4013891"/>
                <a:gd name="connsiteX39" fmla="*/ 1958197 w 2268748"/>
                <a:gd name="connsiteY39" fmla="*/ 3642645 h 4013891"/>
                <a:gd name="connsiteX40" fmla="*/ 2018582 w 2268748"/>
                <a:gd name="connsiteY40" fmla="*/ 3625392 h 4013891"/>
                <a:gd name="connsiteX41" fmla="*/ 2044461 w 2268748"/>
                <a:gd name="connsiteY41" fmla="*/ 3608140 h 4013891"/>
                <a:gd name="connsiteX42" fmla="*/ 2139351 w 2268748"/>
                <a:gd name="connsiteY42" fmla="*/ 3582260 h 4013891"/>
                <a:gd name="connsiteX43" fmla="*/ 2191110 w 2268748"/>
                <a:gd name="connsiteY43" fmla="*/ 3556381 h 4013891"/>
                <a:gd name="connsiteX44" fmla="*/ 2216989 w 2268748"/>
                <a:gd name="connsiteY44" fmla="*/ 3539128 h 4013891"/>
                <a:gd name="connsiteX45" fmla="*/ 2268748 w 2268748"/>
                <a:gd name="connsiteY45" fmla="*/ 3521875 h 4013891"/>
                <a:gd name="connsiteX46" fmla="*/ 2260121 w 2268748"/>
                <a:gd name="connsiteY46" fmla="*/ 3495996 h 4013891"/>
                <a:gd name="connsiteX47" fmla="*/ 2242868 w 2268748"/>
                <a:gd name="connsiteY47" fmla="*/ 3470117 h 4013891"/>
                <a:gd name="connsiteX48" fmla="*/ 2199736 w 2268748"/>
                <a:gd name="connsiteY48" fmla="*/ 3401106 h 4013891"/>
                <a:gd name="connsiteX49" fmla="*/ 2182483 w 2268748"/>
                <a:gd name="connsiteY49" fmla="*/ 3375226 h 4013891"/>
                <a:gd name="connsiteX50" fmla="*/ 2130725 w 2268748"/>
                <a:gd name="connsiteY50" fmla="*/ 3332094 h 4013891"/>
                <a:gd name="connsiteX51" fmla="*/ 2061714 w 2268748"/>
                <a:gd name="connsiteY51" fmla="*/ 3254457 h 4013891"/>
                <a:gd name="connsiteX52" fmla="*/ 2009955 w 2268748"/>
                <a:gd name="connsiteY52" fmla="*/ 3219951 h 4013891"/>
                <a:gd name="connsiteX53" fmla="*/ 1992702 w 2268748"/>
                <a:gd name="connsiteY53" fmla="*/ 3194072 h 4013891"/>
                <a:gd name="connsiteX54" fmla="*/ 1966823 w 2268748"/>
                <a:gd name="connsiteY54" fmla="*/ 3176819 h 4013891"/>
                <a:gd name="connsiteX55" fmla="*/ 1932317 w 2268748"/>
                <a:gd name="connsiteY55" fmla="*/ 3142313 h 4013891"/>
                <a:gd name="connsiteX56" fmla="*/ 1906438 w 2268748"/>
                <a:gd name="connsiteY56" fmla="*/ 3116434 h 4013891"/>
                <a:gd name="connsiteX57" fmla="*/ 1854680 w 2268748"/>
                <a:gd name="connsiteY57" fmla="*/ 3099181 h 4013891"/>
                <a:gd name="connsiteX58" fmla="*/ 1828800 w 2268748"/>
                <a:gd name="connsiteY58" fmla="*/ 3081928 h 4013891"/>
                <a:gd name="connsiteX59" fmla="*/ 1820174 w 2268748"/>
                <a:gd name="connsiteY59" fmla="*/ 3056049 h 4013891"/>
                <a:gd name="connsiteX60" fmla="*/ 1768416 w 2268748"/>
                <a:gd name="connsiteY60" fmla="*/ 3021543 h 4013891"/>
                <a:gd name="connsiteX61" fmla="*/ 1751163 w 2268748"/>
                <a:gd name="connsiteY61" fmla="*/ 2995664 h 4013891"/>
                <a:gd name="connsiteX62" fmla="*/ 1699404 w 2268748"/>
                <a:gd name="connsiteY62" fmla="*/ 2978411 h 4013891"/>
                <a:gd name="connsiteX63" fmla="*/ 1647646 w 2268748"/>
                <a:gd name="connsiteY63" fmla="*/ 2995664 h 4013891"/>
                <a:gd name="connsiteX64" fmla="*/ 1578634 w 2268748"/>
                <a:gd name="connsiteY64" fmla="*/ 2918026 h 4013891"/>
                <a:gd name="connsiteX65" fmla="*/ 1561382 w 2268748"/>
                <a:gd name="connsiteY65" fmla="*/ 2866268 h 4013891"/>
                <a:gd name="connsiteX66" fmla="*/ 1552755 w 2268748"/>
                <a:gd name="connsiteY66" fmla="*/ 2840389 h 4013891"/>
                <a:gd name="connsiteX67" fmla="*/ 1518249 w 2268748"/>
                <a:gd name="connsiteY67" fmla="*/ 2788630 h 4013891"/>
                <a:gd name="connsiteX68" fmla="*/ 1492370 w 2268748"/>
                <a:gd name="connsiteY68" fmla="*/ 2693740 h 4013891"/>
                <a:gd name="connsiteX69" fmla="*/ 1475117 w 2268748"/>
                <a:gd name="connsiteY69" fmla="*/ 2667860 h 4013891"/>
                <a:gd name="connsiteX70" fmla="*/ 1449238 w 2268748"/>
                <a:gd name="connsiteY70" fmla="*/ 2641981 h 4013891"/>
                <a:gd name="connsiteX71" fmla="*/ 1406106 w 2268748"/>
                <a:gd name="connsiteY71" fmla="*/ 2564343 h 4013891"/>
                <a:gd name="connsiteX72" fmla="*/ 1380227 w 2268748"/>
                <a:gd name="connsiteY72" fmla="*/ 2547090 h 4013891"/>
                <a:gd name="connsiteX73" fmla="*/ 1362974 w 2268748"/>
                <a:gd name="connsiteY73" fmla="*/ 2478079 h 4013891"/>
                <a:gd name="connsiteX74" fmla="*/ 1345721 w 2268748"/>
                <a:gd name="connsiteY74" fmla="*/ 2417694 h 4013891"/>
                <a:gd name="connsiteX75" fmla="*/ 1319842 w 2268748"/>
                <a:gd name="connsiteY75" fmla="*/ 2391815 h 4013891"/>
                <a:gd name="connsiteX76" fmla="*/ 1293963 w 2268748"/>
                <a:gd name="connsiteY76" fmla="*/ 2383189 h 4013891"/>
                <a:gd name="connsiteX77" fmla="*/ 1268083 w 2268748"/>
                <a:gd name="connsiteY77" fmla="*/ 2357309 h 4013891"/>
                <a:gd name="connsiteX78" fmla="*/ 1242204 w 2268748"/>
                <a:gd name="connsiteY78" fmla="*/ 2340057 h 4013891"/>
                <a:gd name="connsiteX79" fmla="*/ 1199072 w 2268748"/>
                <a:gd name="connsiteY79" fmla="*/ 2296924 h 4013891"/>
                <a:gd name="connsiteX80" fmla="*/ 1155940 w 2268748"/>
                <a:gd name="connsiteY80" fmla="*/ 2253792 h 4013891"/>
                <a:gd name="connsiteX81" fmla="*/ 1130061 w 2268748"/>
                <a:gd name="connsiteY81" fmla="*/ 2227913 h 4013891"/>
                <a:gd name="connsiteX82" fmla="*/ 1112808 w 2268748"/>
                <a:gd name="connsiteY82" fmla="*/ 2202034 h 4013891"/>
                <a:gd name="connsiteX83" fmla="*/ 1086929 w 2268748"/>
                <a:gd name="connsiteY83" fmla="*/ 2193407 h 4013891"/>
                <a:gd name="connsiteX84" fmla="*/ 1052423 w 2268748"/>
                <a:gd name="connsiteY84" fmla="*/ 2158902 h 4013891"/>
                <a:gd name="connsiteX85" fmla="*/ 1035170 w 2268748"/>
                <a:gd name="connsiteY85" fmla="*/ 2133023 h 4013891"/>
                <a:gd name="connsiteX86" fmla="*/ 1009291 w 2268748"/>
                <a:gd name="connsiteY86" fmla="*/ 2115770 h 4013891"/>
                <a:gd name="connsiteX87" fmla="*/ 974785 w 2268748"/>
                <a:gd name="connsiteY87" fmla="*/ 2055385 h 4013891"/>
                <a:gd name="connsiteX88" fmla="*/ 948906 w 2268748"/>
                <a:gd name="connsiteY88" fmla="*/ 2046758 h 4013891"/>
                <a:gd name="connsiteX89" fmla="*/ 888521 w 2268748"/>
                <a:gd name="connsiteY89" fmla="*/ 1969121 h 4013891"/>
                <a:gd name="connsiteX90" fmla="*/ 828136 w 2268748"/>
                <a:gd name="connsiteY90" fmla="*/ 1900109 h 4013891"/>
                <a:gd name="connsiteX91" fmla="*/ 793631 w 2268748"/>
                <a:gd name="connsiteY91" fmla="*/ 1848351 h 4013891"/>
                <a:gd name="connsiteX92" fmla="*/ 759125 w 2268748"/>
                <a:gd name="connsiteY92" fmla="*/ 1787966 h 4013891"/>
                <a:gd name="connsiteX93" fmla="*/ 733246 w 2268748"/>
                <a:gd name="connsiteY93" fmla="*/ 1770713 h 4013891"/>
                <a:gd name="connsiteX94" fmla="*/ 698740 w 2268748"/>
                <a:gd name="connsiteY94" fmla="*/ 1693075 h 4013891"/>
                <a:gd name="connsiteX95" fmla="*/ 672861 w 2268748"/>
                <a:gd name="connsiteY95" fmla="*/ 1675823 h 4013891"/>
                <a:gd name="connsiteX96" fmla="*/ 629729 w 2268748"/>
                <a:gd name="connsiteY96" fmla="*/ 1641317 h 4013891"/>
                <a:gd name="connsiteX97" fmla="*/ 603849 w 2268748"/>
                <a:gd name="connsiteY97" fmla="*/ 1615438 h 4013891"/>
                <a:gd name="connsiteX98" fmla="*/ 577970 w 2268748"/>
                <a:gd name="connsiteY98" fmla="*/ 1598185 h 4013891"/>
                <a:gd name="connsiteX99" fmla="*/ 560717 w 2268748"/>
                <a:gd name="connsiteY99" fmla="*/ 1572306 h 4013891"/>
                <a:gd name="connsiteX100" fmla="*/ 508959 w 2268748"/>
                <a:gd name="connsiteY100" fmla="*/ 1555053 h 4013891"/>
                <a:gd name="connsiteX101" fmla="*/ 483080 w 2268748"/>
                <a:gd name="connsiteY101" fmla="*/ 1546426 h 4013891"/>
                <a:gd name="connsiteX102" fmla="*/ 431321 w 2268748"/>
                <a:gd name="connsiteY102" fmla="*/ 1511921 h 4013891"/>
                <a:gd name="connsiteX103" fmla="*/ 405442 w 2268748"/>
                <a:gd name="connsiteY103" fmla="*/ 1503294 h 4013891"/>
                <a:gd name="connsiteX104" fmla="*/ 353683 w 2268748"/>
                <a:gd name="connsiteY104" fmla="*/ 1477415 h 4013891"/>
                <a:gd name="connsiteX105" fmla="*/ 276046 w 2268748"/>
                <a:gd name="connsiteY105" fmla="*/ 1442909 h 4013891"/>
                <a:gd name="connsiteX106" fmla="*/ 267419 w 2268748"/>
                <a:gd name="connsiteY106" fmla="*/ 1071973 h 4013891"/>
                <a:gd name="connsiteX107" fmla="*/ 327804 w 2268748"/>
                <a:gd name="connsiteY107" fmla="*/ 1011589 h 4013891"/>
                <a:gd name="connsiteX108" fmla="*/ 362310 w 2268748"/>
                <a:gd name="connsiteY108" fmla="*/ 959830 h 4013891"/>
                <a:gd name="connsiteX109" fmla="*/ 379563 w 2268748"/>
                <a:gd name="connsiteY109" fmla="*/ 933951 h 4013891"/>
                <a:gd name="connsiteX110" fmla="*/ 405442 w 2268748"/>
                <a:gd name="connsiteY110" fmla="*/ 882192 h 4013891"/>
                <a:gd name="connsiteX111" fmla="*/ 431321 w 2268748"/>
                <a:gd name="connsiteY111" fmla="*/ 804555 h 4013891"/>
                <a:gd name="connsiteX112" fmla="*/ 439948 w 2268748"/>
                <a:gd name="connsiteY112" fmla="*/ 778675 h 4013891"/>
                <a:gd name="connsiteX113" fmla="*/ 465827 w 2268748"/>
                <a:gd name="connsiteY113" fmla="*/ 761423 h 4013891"/>
                <a:gd name="connsiteX114" fmla="*/ 491706 w 2268748"/>
                <a:gd name="connsiteY114" fmla="*/ 709664 h 4013891"/>
                <a:gd name="connsiteX115" fmla="*/ 508959 w 2268748"/>
                <a:gd name="connsiteY115" fmla="*/ 657906 h 4013891"/>
                <a:gd name="connsiteX116" fmla="*/ 543465 w 2268748"/>
                <a:gd name="connsiteY116" fmla="*/ 606147 h 4013891"/>
                <a:gd name="connsiteX117" fmla="*/ 552091 w 2268748"/>
                <a:gd name="connsiteY117" fmla="*/ 528509 h 4013891"/>
                <a:gd name="connsiteX118" fmla="*/ 569344 w 2268748"/>
                <a:gd name="connsiteY118" fmla="*/ 476751 h 4013891"/>
                <a:gd name="connsiteX119" fmla="*/ 586597 w 2268748"/>
                <a:gd name="connsiteY119" fmla="*/ 424992 h 4013891"/>
                <a:gd name="connsiteX120" fmla="*/ 621102 w 2268748"/>
                <a:gd name="connsiteY120" fmla="*/ 373234 h 4013891"/>
                <a:gd name="connsiteX121" fmla="*/ 629729 w 2268748"/>
                <a:gd name="connsiteY121" fmla="*/ 347355 h 4013891"/>
                <a:gd name="connsiteX122" fmla="*/ 612476 w 2268748"/>
                <a:gd name="connsiteY122" fmla="*/ 105815 h 4013891"/>
                <a:gd name="connsiteX123" fmla="*/ 595223 w 2268748"/>
                <a:gd name="connsiteY123" fmla="*/ 54057 h 4013891"/>
                <a:gd name="connsiteX124" fmla="*/ 560717 w 2268748"/>
                <a:gd name="connsiteY124" fmla="*/ 2298 h 4013891"/>
                <a:gd name="connsiteX125" fmla="*/ 146649 w 2268748"/>
                <a:gd name="connsiteY125" fmla="*/ 131694 h 4013891"/>
                <a:gd name="connsiteX126" fmla="*/ 0 w 2268748"/>
                <a:gd name="connsiteY126" fmla="*/ 157573 h 4013891"/>
                <a:gd name="connsiteX0" fmla="*/ 3195 w 2271943"/>
                <a:gd name="connsiteY0" fmla="*/ 157573 h 4013891"/>
                <a:gd name="connsiteX1" fmla="*/ 3195 w 2271943"/>
                <a:gd name="connsiteY1" fmla="*/ 157573 h 4013891"/>
                <a:gd name="connsiteX2" fmla="*/ 3195 w 2271943"/>
                <a:gd name="connsiteY2" fmla="*/ 469554 h 4013891"/>
                <a:gd name="connsiteX3" fmla="*/ 46328 w 2271943"/>
                <a:gd name="connsiteY3" fmla="*/ 1235875 h 4013891"/>
                <a:gd name="connsiteX4" fmla="*/ 54954 w 2271943"/>
                <a:gd name="connsiteY4" fmla="*/ 1598185 h 4013891"/>
                <a:gd name="connsiteX5" fmla="*/ 72207 w 2271943"/>
                <a:gd name="connsiteY5" fmla="*/ 1744834 h 4013891"/>
                <a:gd name="connsiteX6" fmla="*/ 80833 w 2271943"/>
                <a:gd name="connsiteY6" fmla="*/ 1891483 h 4013891"/>
                <a:gd name="connsiteX7" fmla="*/ 132592 w 2271943"/>
                <a:gd name="connsiteY7" fmla="*/ 2693740 h 4013891"/>
                <a:gd name="connsiteX8" fmla="*/ 235404 w 2271943"/>
                <a:gd name="connsiteY8" fmla="*/ 3370249 h 4013891"/>
                <a:gd name="connsiteX9" fmla="*/ 227482 w 2271943"/>
                <a:gd name="connsiteY9" fmla="*/ 3599513 h 4013891"/>
                <a:gd name="connsiteX10" fmla="*/ 236109 w 2271943"/>
                <a:gd name="connsiteY10" fmla="*/ 3711657 h 4013891"/>
                <a:gd name="connsiteX11" fmla="*/ 244735 w 2271943"/>
                <a:gd name="connsiteY11" fmla="*/ 3858306 h 4013891"/>
                <a:gd name="connsiteX12" fmla="*/ 210229 w 2271943"/>
                <a:gd name="connsiteY12" fmla="*/ 3979075 h 4013891"/>
                <a:gd name="connsiteX13" fmla="*/ 184350 w 2271943"/>
                <a:gd name="connsiteY13" fmla="*/ 3996328 h 4013891"/>
                <a:gd name="connsiteX14" fmla="*/ 210229 w 2271943"/>
                <a:gd name="connsiteY14" fmla="*/ 4013581 h 4013891"/>
                <a:gd name="connsiteX15" fmla="*/ 279241 w 2271943"/>
                <a:gd name="connsiteY15" fmla="*/ 4004955 h 4013891"/>
                <a:gd name="connsiteX16" fmla="*/ 469022 w 2271943"/>
                <a:gd name="connsiteY16" fmla="*/ 3996328 h 4013891"/>
                <a:gd name="connsiteX17" fmla="*/ 555286 w 2271943"/>
                <a:gd name="connsiteY17" fmla="*/ 3987702 h 4013891"/>
                <a:gd name="connsiteX18" fmla="*/ 589792 w 2271943"/>
                <a:gd name="connsiteY18" fmla="*/ 3970449 h 4013891"/>
                <a:gd name="connsiteX19" fmla="*/ 650177 w 2271943"/>
                <a:gd name="connsiteY19" fmla="*/ 3961823 h 4013891"/>
                <a:gd name="connsiteX20" fmla="*/ 693309 w 2271943"/>
                <a:gd name="connsiteY20" fmla="*/ 3953196 h 4013891"/>
                <a:gd name="connsiteX21" fmla="*/ 908969 w 2271943"/>
                <a:gd name="connsiteY21" fmla="*/ 3944570 h 4013891"/>
                <a:gd name="connsiteX22" fmla="*/ 943475 w 2271943"/>
                <a:gd name="connsiteY22" fmla="*/ 3935943 h 4013891"/>
                <a:gd name="connsiteX23" fmla="*/ 1003860 w 2271943"/>
                <a:gd name="connsiteY23" fmla="*/ 3918690 h 4013891"/>
                <a:gd name="connsiteX24" fmla="*/ 1029739 w 2271943"/>
                <a:gd name="connsiteY24" fmla="*/ 3901438 h 4013891"/>
                <a:gd name="connsiteX25" fmla="*/ 1150509 w 2271943"/>
                <a:gd name="connsiteY25" fmla="*/ 3875558 h 4013891"/>
                <a:gd name="connsiteX26" fmla="*/ 1271278 w 2271943"/>
                <a:gd name="connsiteY26" fmla="*/ 3815173 h 4013891"/>
                <a:gd name="connsiteX27" fmla="*/ 1331663 w 2271943"/>
                <a:gd name="connsiteY27" fmla="*/ 3780668 h 4013891"/>
                <a:gd name="connsiteX28" fmla="*/ 1366169 w 2271943"/>
                <a:gd name="connsiteY28" fmla="*/ 3772041 h 4013891"/>
                <a:gd name="connsiteX29" fmla="*/ 1392048 w 2271943"/>
                <a:gd name="connsiteY29" fmla="*/ 3763415 h 4013891"/>
                <a:gd name="connsiteX30" fmla="*/ 1521444 w 2271943"/>
                <a:gd name="connsiteY30" fmla="*/ 3746162 h 4013891"/>
                <a:gd name="connsiteX31" fmla="*/ 1573203 w 2271943"/>
                <a:gd name="connsiteY31" fmla="*/ 3737536 h 4013891"/>
                <a:gd name="connsiteX32" fmla="*/ 1650841 w 2271943"/>
                <a:gd name="connsiteY32" fmla="*/ 3720283 h 4013891"/>
                <a:gd name="connsiteX33" fmla="*/ 1719852 w 2271943"/>
                <a:gd name="connsiteY33" fmla="*/ 3703030 h 4013891"/>
                <a:gd name="connsiteX34" fmla="*/ 1754358 w 2271943"/>
                <a:gd name="connsiteY34" fmla="*/ 3694404 h 4013891"/>
                <a:gd name="connsiteX35" fmla="*/ 1806116 w 2271943"/>
                <a:gd name="connsiteY35" fmla="*/ 3685777 h 4013891"/>
                <a:gd name="connsiteX36" fmla="*/ 1857875 w 2271943"/>
                <a:gd name="connsiteY36" fmla="*/ 3668524 h 4013891"/>
                <a:gd name="connsiteX37" fmla="*/ 1883754 w 2271943"/>
                <a:gd name="connsiteY37" fmla="*/ 3659898 h 4013891"/>
                <a:gd name="connsiteX38" fmla="*/ 1935512 w 2271943"/>
                <a:gd name="connsiteY38" fmla="*/ 3651272 h 4013891"/>
                <a:gd name="connsiteX39" fmla="*/ 1961392 w 2271943"/>
                <a:gd name="connsiteY39" fmla="*/ 3642645 h 4013891"/>
                <a:gd name="connsiteX40" fmla="*/ 2021777 w 2271943"/>
                <a:gd name="connsiteY40" fmla="*/ 3625392 h 4013891"/>
                <a:gd name="connsiteX41" fmla="*/ 2047656 w 2271943"/>
                <a:gd name="connsiteY41" fmla="*/ 3608140 h 4013891"/>
                <a:gd name="connsiteX42" fmla="*/ 2142546 w 2271943"/>
                <a:gd name="connsiteY42" fmla="*/ 3582260 h 4013891"/>
                <a:gd name="connsiteX43" fmla="*/ 2194305 w 2271943"/>
                <a:gd name="connsiteY43" fmla="*/ 3556381 h 4013891"/>
                <a:gd name="connsiteX44" fmla="*/ 2220184 w 2271943"/>
                <a:gd name="connsiteY44" fmla="*/ 3539128 h 4013891"/>
                <a:gd name="connsiteX45" fmla="*/ 2271943 w 2271943"/>
                <a:gd name="connsiteY45" fmla="*/ 3521875 h 4013891"/>
                <a:gd name="connsiteX46" fmla="*/ 2263316 w 2271943"/>
                <a:gd name="connsiteY46" fmla="*/ 3495996 h 4013891"/>
                <a:gd name="connsiteX47" fmla="*/ 2246063 w 2271943"/>
                <a:gd name="connsiteY47" fmla="*/ 3470117 h 4013891"/>
                <a:gd name="connsiteX48" fmla="*/ 2202931 w 2271943"/>
                <a:gd name="connsiteY48" fmla="*/ 3401106 h 4013891"/>
                <a:gd name="connsiteX49" fmla="*/ 2185678 w 2271943"/>
                <a:gd name="connsiteY49" fmla="*/ 3375226 h 4013891"/>
                <a:gd name="connsiteX50" fmla="*/ 2133920 w 2271943"/>
                <a:gd name="connsiteY50" fmla="*/ 3332094 h 4013891"/>
                <a:gd name="connsiteX51" fmla="*/ 2064909 w 2271943"/>
                <a:gd name="connsiteY51" fmla="*/ 3254457 h 4013891"/>
                <a:gd name="connsiteX52" fmla="*/ 2013150 w 2271943"/>
                <a:gd name="connsiteY52" fmla="*/ 3219951 h 4013891"/>
                <a:gd name="connsiteX53" fmla="*/ 1995897 w 2271943"/>
                <a:gd name="connsiteY53" fmla="*/ 3194072 h 4013891"/>
                <a:gd name="connsiteX54" fmla="*/ 1970018 w 2271943"/>
                <a:gd name="connsiteY54" fmla="*/ 3176819 h 4013891"/>
                <a:gd name="connsiteX55" fmla="*/ 1935512 w 2271943"/>
                <a:gd name="connsiteY55" fmla="*/ 3142313 h 4013891"/>
                <a:gd name="connsiteX56" fmla="*/ 1909633 w 2271943"/>
                <a:gd name="connsiteY56" fmla="*/ 3116434 h 4013891"/>
                <a:gd name="connsiteX57" fmla="*/ 1857875 w 2271943"/>
                <a:gd name="connsiteY57" fmla="*/ 3099181 h 4013891"/>
                <a:gd name="connsiteX58" fmla="*/ 1831995 w 2271943"/>
                <a:gd name="connsiteY58" fmla="*/ 3081928 h 4013891"/>
                <a:gd name="connsiteX59" fmla="*/ 1823369 w 2271943"/>
                <a:gd name="connsiteY59" fmla="*/ 3056049 h 4013891"/>
                <a:gd name="connsiteX60" fmla="*/ 1771611 w 2271943"/>
                <a:gd name="connsiteY60" fmla="*/ 3021543 h 4013891"/>
                <a:gd name="connsiteX61" fmla="*/ 1754358 w 2271943"/>
                <a:gd name="connsiteY61" fmla="*/ 2995664 h 4013891"/>
                <a:gd name="connsiteX62" fmla="*/ 1702599 w 2271943"/>
                <a:gd name="connsiteY62" fmla="*/ 2978411 h 4013891"/>
                <a:gd name="connsiteX63" fmla="*/ 1650841 w 2271943"/>
                <a:gd name="connsiteY63" fmla="*/ 2995664 h 4013891"/>
                <a:gd name="connsiteX64" fmla="*/ 1581829 w 2271943"/>
                <a:gd name="connsiteY64" fmla="*/ 2918026 h 4013891"/>
                <a:gd name="connsiteX65" fmla="*/ 1564577 w 2271943"/>
                <a:gd name="connsiteY65" fmla="*/ 2866268 h 4013891"/>
                <a:gd name="connsiteX66" fmla="*/ 1555950 w 2271943"/>
                <a:gd name="connsiteY66" fmla="*/ 2840389 h 4013891"/>
                <a:gd name="connsiteX67" fmla="*/ 1521444 w 2271943"/>
                <a:gd name="connsiteY67" fmla="*/ 2788630 h 4013891"/>
                <a:gd name="connsiteX68" fmla="*/ 1495565 w 2271943"/>
                <a:gd name="connsiteY68" fmla="*/ 2693740 h 4013891"/>
                <a:gd name="connsiteX69" fmla="*/ 1478312 w 2271943"/>
                <a:gd name="connsiteY69" fmla="*/ 2667860 h 4013891"/>
                <a:gd name="connsiteX70" fmla="*/ 1452433 w 2271943"/>
                <a:gd name="connsiteY70" fmla="*/ 2641981 h 4013891"/>
                <a:gd name="connsiteX71" fmla="*/ 1409301 w 2271943"/>
                <a:gd name="connsiteY71" fmla="*/ 2564343 h 4013891"/>
                <a:gd name="connsiteX72" fmla="*/ 1383422 w 2271943"/>
                <a:gd name="connsiteY72" fmla="*/ 2547090 h 4013891"/>
                <a:gd name="connsiteX73" fmla="*/ 1366169 w 2271943"/>
                <a:gd name="connsiteY73" fmla="*/ 2478079 h 4013891"/>
                <a:gd name="connsiteX74" fmla="*/ 1348916 w 2271943"/>
                <a:gd name="connsiteY74" fmla="*/ 2417694 h 4013891"/>
                <a:gd name="connsiteX75" fmla="*/ 1323037 w 2271943"/>
                <a:gd name="connsiteY75" fmla="*/ 2391815 h 4013891"/>
                <a:gd name="connsiteX76" fmla="*/ 1297158 w 2271943"/>
                <a:gd name="connsiteY76" fmla="*/ 2383189 h 4013891"/>
                <a:gd name="connsiteX77" fmla="*/ 1271278 w 2271943"/>
                <a:gd name="connsiteY77" fmla="*/ 2357309 h 4013891"/>
                <a:gd name="connsiteX78" fmla="*/ 1245399 w 2271943"/>
                <a:gd name="connsiteY78" fmla="*/ 2340057 h 4013891"/>
                <a:gd name="connsiteX79" fmla="*/ 1202267 w 2271943"/>
                <a:gd name="connsiteY79" fmla="*/ 2296924 h 4013891"/>
                <a:gd name="connsiteX80" fmla="*/ 1159135 w 2271943"/>
                <a:gd name="connsiteY80" fmla="*/ 2253792 h 4013891"/>
                <a:gd name="connsiteX81" fmla="*/ 1133256 w 2271943"/>
                <a:gd name="connsiteY81" fmla="*/ 2227913 h 4013891"/>
                <a:gd name="connsiteX82" fmla="*/ 1116003 w 2271943"/>
                <a:gd name="connsiteY82" fmla="*/ 2202034 h 4013891"/>
                <a:gd name="connsiteX83" fmla="*/ 1090124 w 2271943"/>
                <a:gd name="connsiteY83" fmla="*/ 2193407 h 4013891"/>
                <a:gd name="connsiteX84" fmla="*/ 1055618 w 2271943"/>
                <a:gd name="connsiteY84" fmla="*/ 2158902 h 4013891"/>
                <a:gd name="connsiteX85" fmla="*/ 1038365 w 2271943"/>
                <a:gd name="connsiteY85" fmla="*/ 2133023 h 4013891"/>
                <a:gd name="connsiteX86" fmla="*/ 1012486 w 2271943"/>
                <a:gd name="connsiteY86" fmla="*/ 2115770 h 4013891"/>
                <a:gd name="connsiteX87" fmla="*/ 977980 w 2271943"/>
                <a:gd name="connsiteY87" fmla="*/ 2055385 h 4013891"/>
                <a:gd name="connsiteX88" fmla="*/ 952101 w 2271943"/>
                <a:gd name="connsiteY88" fmla="*/ 2046758 h 4013891"/>
                <a:gd name="connsiteX89" fmla="*/ 891716 w 2271943"/>
                <a:gd name="connsiteY89" fmla="*/ 1969121 h 4013891"/>
                <a:gd name="connsiteX90" fmla="*/ 831331 w 2271943"/>
                <a:gd name="connsiteY90" fmla="*/ 1900109 h 4013891"/>
                <a:gd name="connsiteX91" fmla="*/ 796826 w 2271943"/>
                <a:gd name="connsiteY91" fmla="*/ 1848351 h 4013891"/>
                <a:gd name="connsiteX92" fmla="*/ 762320 w 2271943"/>
                <a:gd name="connsiteY92" fmla="*/ 1787966 h 4013891"/>
                <a:gd name="connsiteX93" fmla="*/ 736441 w 2271943"/>
                <a:gd name="connsiteY93" fmla="*/ 1770713 h 4013891"/>
                <a:gd name="connsiteX94" fmla="*/ 701935 w 2271943"/>
                <a:gd name="connsiteY94" fmla="*/ 1693075 h 4013891"/>
                <a:gd name="connsiteX95" fmla="*/ 676056 w 2271943"/>
                <a:gd name="connsiteY95" fmla="*/ 1675823 h 4013891"/>
                <a:gd name="connsiteX96" fmla="*/ 632924 w 2271943"/>
                <a:gd name="connsiteY96" fmla="*/ 1641317 h 4013891"/>
                <a:gd name="connsiteX97" fmla="*/ 607044 w 2271943"/>
                <a:gd name="connsiteY97" fmla="*/ 1615438 h 4013891"/>
                <a:gd name="connsiteX98" fmla="*/ 581165 w 2271943"/>
                <a:gd name="connsiteY98" fmla="*/ 1598185 h 4013891"/>
                <a:gd name="connsiteX99" fmla="*/ 563912 w 2271943"/>
                <a:gd name="connsiteY99" fmla="*/ 1572306 h 4013891"/>
                <a:gd name="connsiteX100" fmla="*/ 512154 w 2271943"/>
                <a:gd name="connsiteY100" fmla="*/ 1555053 h 4013891"/>
                <a:gd name="connsiteX101" fmla="*/ 486275 w 2271943"/>
                <a:gd name="connsiteY101" fmla="*/ 1546426 h 4013891"/>
                <a:gd name="connsiteX102" fmla="*/ 434516 w 2271943"/>
                <a:gd name="connsiteY102" fmla="*/ 1511921 h 4013891"/>
                <a:gd name="connsiteX103" fmla="*/ 408637 w 2271943"/>
                <a:gd name="connsiteY103" fmla="*/ 1503294 h 4013891"/>
                <a:gd name="connsiteX104" fmla="*/ 356878 w 2271943"/>
                <a:gd name="connsiteY104" fmla="*/ 1477415 h 4013891"/>
                <a:gd name="connsiteX105" fmla="*/ 279241 w 2271943"/>
                <a:gd name="connsiteY105" fmla="*/ 1442909 h 4013891"/>
                <a:gd name="connsiteX106" fmla="*/ 270614 w 2271943"/>
                <a:gd name="connsiteY106" fmla="*/ 1071973 h 4013891"/>
                <a:gd name="connsiteX107" fmla="*/ 330999 w 2271943"/>
                <a:gd name="connsiteY107" fmla="*/ 1011589 h 4013891"/>
                <a:gd name="connsiteX108" fmla="*/ 365505 w 2271943"/>
                <a:gd name="connsiteY108" fmla="*/ 959830 h 4013891"/>
                <a:gd name="connsiteX109" fmla="*/ 382758 w 2271943"/>
                <a:gd name="connsiteY109" fmla="*/ 933951 h 4013891"/>
                <a:gd name="connsiteX110" fmla="*/ 408637 w 2271943"/>
                <a:gd name="connsiteY110" fmla="*/ 882192 h 4013891"/>
                <a:gd name="connsiteX111" fmla="*/ 434516 w 2271943"/>
                <a:gd name="connsiteY111" fmla="*/ 804555 h 4013891"/>
                <a:gd name="connsiteX112" fmla="*/ 443143 w 2271943"/>
                <a:gd name="connsiteY112" fmla="*/ 778675 h 4013891"/>
                <a:gd name="connsiteX113" fmla="*/ 469022 w 2271943"/>
                <a:gd name="connsiteY113" fmla="*/ 761423 h 4013891"/>
                <a:gd name="connsiteX114" fmla="*/ 494901 w 2271943"/>
                <a:gd name="connsiteY114" fmla="*/ 709664 h 4013891"/>
                <a:gd name="connsiteX115" fmla="*/ 512154 w 2271943"/>
                <a:gd name="connsiteY115" fmla="*/ 657906 h 4013891"/>
                <a:gd name="connsiteX116" fmla="*/ 546660 w 2271943"/>
                <a:gd name="connsiteY116" fmla="*/ 606147 h 4013891"/>
                <a:gd name="connsiteX117" fmla="*/ 555286 w 2271943"/>
                <a:gd name="connsiteY117" fmla="*/ 528509 h 4013891"/>
                <a:gd name="connsiteX118" fmla="*/ 572539 w 2271943"/>
                <a:gd name="connsiteY118" fmla="*/ 476751 h 4013891"/>
                <a:gd name="connsiteX119" fmla="*/ 589792 w 2271943"/>
                <a:gd name="connsiteY119" fmla="*/ 424992 h 4013891"/>
                <a:gd name="connsiteX120" fmla="*/ 624297 w 2271943"/>
                <a:gd name="connsiteY120" fmla="*/ 373234 h 4013891"/>
                <a:gd name="connsiteX121" fmla="*/ 632924 w 2271943"/>
                <a:gd name="connsiteY121" fmla="*/ 347355 h 4013891"/>
                <a:gd name="connsiteX122" fmla="*/ 615671 w 2271943"/>
                <a:gd name="connsiteY122" fmla="*/ 105815 h 4013891"/>
                <a:gd name="connsiteX123" fmla="*/ 598418 w 2271943"/>
                <a:gd name="connsiteY123" fmla="*/ 54057 h 4013891"/>
                <a:gd name="connsiteX124" fmla="*/ 563912 w 2271943"/>
                <a:gd name="connsiteY124" fmla="*/ 2298 h 4013891"/>
                <a:gd name="connsiteX125" fmla="*/ 149844 w 2271943"/>
                <a:gd name="connsiteY125" fmla="*/ 131694 h 4013891"/>
                <a:gd name="connsiteX126" fmla="*/ 3195 w 2271943"/>
                <a:gd name="connsiteY126" fmla="*/ 157573 h 4013891"/>
                <a:gd name="connsiteX0" fmla="*/ 0 w 2268748"/>
                <a:gd name="connsiteY0" fmla="*/ 157573 h 4013891"/>
                <a:gd name="connsiteX1" fmla="*/ 0 w 2268748"/>
                <a:gd name="connsiteY1" fmla="*/ 157573 h 4013891"/>
                <a:gd name="connsiteX2" fmla="*/ 43133 w 2268748"/>
                <a:gd name="connsiteY2" fmla="*/ 1235875 h 4013891"/>
                <a:gd name="connsiteX3" fmla="*/ 51759 w 2268748"/>
                <a:gd name="connsiteY3" fmla="*/ 1598185 h 4013891"/>
                <a:gd name="connsiteX4" fmla="*/ 69012 w 2268748"/>
                <a:gd name="connsiteY4" fmla="*/ 1744834 h 4013891"/>
                <a:gd name="connsiteX5" fmla="*/ 77638 w 2268748"/>
                <a:gd name="connsiteY5" fmla="*/ 1891483 h 4013891"/>
                <a:gd name="connsiteX6" fmla="*/ 129397 w 2268748"/>
                <a:gd name="connsiteY6" fmla="*/ 2693740 h 4013891"/>
                <a:gd name="connsiteX7" fmla="*/ 232209 w 2268748"/>
                <a:gd name="connsiteY7" fmla="*/ 3370249 h 4013891"/>
                <a:gd name="connsiteX8" fmla="*/ 224287 w 2268748"/>
                <a:gd name="connsiteY8" fmla="*/ 3599513 h 4013891"/>
                <a:gd name="connsiteX9" fmla="*/ 232914 w 2268748"/>
                <a:gd name="connsiteY9" fmla="*/ 3711657 h 4013891"/>
                <a:gd name="connsiteX10" fmla="*/ 241540 w 2268748"/>
                <a:gd name="connsiteY10" fmla="*/ 3858306 h 4013891"/>
                <a:gd name="connsiteX11" fmla="*/ 207034 w 2268748"/>
                <a:gd name="connsiteY11" fmla="*/ 3979075 h 4013891"/>
                <a:gd name="connsiteX12" fmla="*/ 181155 w 2268748"/>
                <a:gd name="connsiteY12" fmla="*/ 3996328 h 4013891"/>
                <a:gd name="connsiteX13" fmla="*/ 207034 w 2268748"/>
                <a:gd name="connsiteY13" fmla="*/ 4013581 h 4013891"/>
                <a:gd name="connsiteX14" fmla="*/ 276046 w 2268748"/>
                <a:gd name="connsiteY14" fmla="*/ 4004955 h 4013891"/>
                <a:gd name="connsiteX15" fmla="*/ 465827 w 2268748"/>
                <a:gd name="connsiteY15" fmla="*/ 3996328 h 4013891"/>
                <a:gd name="connsiteX16" fmla="*/ 552091 w 2268748"/>
                <a:gd name="connsiteY16" fmla="*/ 3987702 h 4013891"/>
                <a:gd name="connsiteX17" fmla="*/ 586597 w 2268748"/>
                <a:gd name="connsiteY17" fmla="*/ 3970449 h 4013891"/>
                <a:gd name="connsiteX18" fmla="*/ 646982 w 2268748"/>
                <a:gd name="connsiteY18" fmla="*/ 3961823 h 4013891"/>
                <a:gd name="connsiteX19" fmla="*/ 690114 w 2268748"/>
                <a:gd name="connsiteY19" fmla="*/ 3953196 h 4013891"/>
                <a:gd name="connsiteX20" fmla="*/ 905774 w 2268748"/>
                <a:gd name="connsiteY20" fmla="*/ 3944570 h 4013891"/>
                <a:gd name="connsiteX21" fmla="*/ 940280 w 2268748"/>
                <a:gd name="connsiteY21" fmla="*/ 3935943 h 4013891"/>
                <a:gd name="connsiteX22" fmla="*/ 1000665 w 2268748"/>
                <a:gd name="connsiteY22" fmla="*/ 3918690 h 4013891"/>
                <a:gd name="connsiteX23" fmla="*/ 1026544 w 2268748"/>
                <a:gd name="connsiteY23" fmla="*/ 3901438 h 4013891"/>
                <a:gd name="connsiteX24" fmla="*/ 1147314 w 2268748"/>
                <a:gd name="connsiteY24" fmla="*/ 3875558 h 4013891"/>
                <a:gd name="connsiteX25" fmla="*/ 1268083 w 2268748"/>
                <a:gd name="connsiteY25" fmla="*/ 3815173 h 4013891"/>
                <a:gd name="connsiteX26" fmla="*/ 1328468 w 2268748"/>
                <a:gd name="connsiteY26" fmla="*/ 3780668 h 4013891"/>
                <a:gd name="connsiteX27" fmla="*/ 1362974 w 2268748"/>
                <a:gd name="connsiteY27" fmla="*/ 3772041 h 4013891"/>
                <a:gd name="connsiteX28" fmla="*/ 1388853 w 2268748"/>
                <a:gd name="connsiteY28" fmla="*/ 3763415 h 4013891"/>
                <a:gd name="connsiteX29" fmla="*/ 1518249 w 2268748"/>
                <a:gd name="connsiteY29" fmla="*/ 3746162 h 4013891"/>
                <a:gd name="connsiteX30" fmla="*/ 1570008 w 2268748"/>
                <a:gd name="connsiteY30" fmla="*/ 3737536 h 4013891"/>
                <a:gd name="connsiteX31" fmla="*/ 1647646 w 2268748"/>
                <a:gd name="connsiteY31" fmla="*/ 3720283 h 4013891"/>
                <a:gd name="connsiteX32" fmla="*/ 1716657 w 2268748"/>
                <a:gd name="connsiteY32" fmla="*/ 3703030 h 4013891"/>
                <a:gd name="connsiteX33" fmla="*/ 1751163 w 2268748"/>
                <a:gd name="connsiteY33" fmla="*/ 3694404 h 4013891"/>
                <a:gd name="connsiteX34" fmla="*/ 1802921 w 2268748"/>
                <a:gd name="connsiteY34" fmla="*/ 3685777 h 4013891"/>
                <a:gd name="connsiteX35" fmla="*/ 1854680 w 2268748"/>
                <a:gd name="connsiteY35" fmla="*/ 3668524 h 4013891"/>
                <a:gd name="connsiteX36" fmla="*/ 1880559 w 2268748"/>
                <a:gd name="connsiteY36" fmla="*/ 3659898 h 4013891"/>
                <a:gd name="connsiteX37" fmla="*/ 1932317 w 2268748"/>
                <a:gd name="connsiteY37" fmla="*/ 3651272 h 4013891"/>
                <a:gd name="connsiteX38" fmla="*/ 1958197 w 2268748"/>
                <a:gd name="connsiteY38" fmla="*/ 3642645 h 4013891"/>
                <a:gd name="connsiteX39" fmla="*/ 2018582 w 2268748"/>
                <a:gd name="connsiteY39" fmla="*/ 3625392 h 4013891"/>
                <a:gd name="connsiteX40" fmla="*/ 2044461 w 2268748"/>
                <a:gd name="connsiteY40" fmla="*/ 3608140 h 4013891"/>
                <a:gd name="connsiteX41" fmla="*/ 2139351 w 2268748"/>
                <a:gd name="connsiteY41" fmla="*/ 3582260 h 4013891"/>
                <a:gd name="connsiteX42" fmla="*/ 2191110 w 2268748"/>
                <a:gd name="connsiteY42" fmla="*/ 3556381 h 4013891"/>
                <a:gd name="connsiteX43" fmla="*/ 2216989 w 2268748"/>
                <a:gd name="connsiteY43" fmla="*/ 3539128 h 4013891"/>
                <a:gd name="connsiteX44" fmla="*/ 2268748 w 2268748"/>
                <a:gd name="connsiteY44" fmla="*/ 3521875 h 4013891"/>
                <a:gd name="connsiteX45" fmla="*/ 2260121 w 2268748"/>
                <a:gd name="connsiteY45" fmla="*/ 3495996 h 4013891"/>
                <a:gd name="connsiteX46" fmla="*/ 2242868 w 2268748"/>
                <a:gd name="connsiteY46" fmla="*/ 3470117 h 4013891"/>
                <a:gd name="connsiteX47" fmla="*/ 2199736 w 2268748"/>
                <a:gd name="connsiteY47" fmla="*/ 3401106 h 4013891"/>
                <a:gd name="connsiteX48" fmla="*/ 2182483 w 2268748"/>
                <a:gd name="connsiteY48" fmla="*/ 3375226 h 4013891"/>
                <a:gd name="connsiteX49" fmla="*/ 2130725 w 2268748"/>
                <a:gd name="connsiteY49" fmla="*/ 3332094 h 4013891"/>
                <a:gd name="connsiteX50" fmla="*/ 2061714 w 2268748"/>
                <a:gd name="connsiteY50" fmla="*/ 3254457 h 4013891"/>
                <a:gd name="connsiteX51" fmla="*/ 2009955 w 2268748"/>
                <a:gd name="connsiteY51" fmla="*/ 3219951 h 4013891"/>
                <a:gd name="connsiteX52" fmla="*/ 1992702 w 2268748"/>
                <a:gd name="connsiteY52" fmla="*/ 3194072 h 4013891"/>
                <a:gd name="connsiteX53" fmla="*/ 1966823 w 2268748"/>
                <a:gd name="connsiteY53" fmla="*/ 3176819 h 4013891"/>
                <a:gd name="connsiteX54" fmla="*/ 1932317 w 2268748"/>
                <a:gd name="connsiteY54" fmla="*/ 3142313 h 4013891"/>
                <a:gd name="connsiteX55" fmla="*/ 1906438 w 2268748"/>
                <a:gd name="connsiteY55" fmla="*/ 3116434 h 4013891"/>
                <a:gd name="connsiteX56" fmla="*/ 1854680 w 2268748"/>
                <a:gd name="connsiteY56" fmla="*/ 3099181 h 4013891"/>
                <a:gd name="connsiteX57" fmla="*/ 1828800 w 2268748"/>
                <a:gd name="connsiteY57" fmla="*/ 3081928 h 4013891"/>
                <a:gd name="connsiteX58" fmla="*/ 1820174 w 2268748"/>
                <a:gd name="connsiteY58" fmla="*/ 3056049 h 4013891"/>
                <a:gd name="connsiteX59" fmla="*/ 1768416 w 2268748"/>
                <a:gd name="connsiteY59" fmla="*/ 3021543 h 4013891"/>
                <a:gd name="connsiteX60" fmla="*/ 1751163 w 2268748"/>
                <a:gd name="connsiteY60" fmla="*/ 2995664 h 4013891"/>
                <a:gd name="connsiteX61" fmla="*/ 1699404 w 2268748"/>
                <a:gd name="connsiteY61" fmla="*/ 2978411 h 4013891"/>
                <a:gd name="connsiteX62" fmla="*/ 1647646 w 2268748"/>
                <a:gd name="connsiteY62" fmla="*/ 2995664 h 4013891"/>
                <a:gd name="connsiteX63" fmla="*/ 1578634 w 2268748"/>
                <a:gd name="connsiteY63" fmla="*/ 2918026 h 4013891"/>
                <a:gd name="connsiteX64" fmla="*/ 1561382 w 2268748"/>
                <a:gd name="connsiteY64" fmla="*/ 2866268 h 4013891"/>
                <a:gd name="connsiteX65" fmla="*/ 1552755 w 2268748"/>
                <a:gd name="connsiteY65" fmla="*/ 2840389 h 4013891"/>
                <a:gd name="connsiteX66" fmla="*/ 1518249 w 2268748"/>
                <a:gd name="connsiteY66" fmla="*/ 2788630 h 4013891"/>
                <a:gd name="connsiteX67" fmla="*/ 1492370 w 2268748"/>
                <a:gd name="connsiteY67" fmla="*/ 2693740 h 4013891"/>
                <a:gd name="connsiteX68" fmla="*/ 1475117 w 2268748"/>
                <a:gd name="connsiteY68" fmla="*/ 2667860 h 4013891"/>
                <a:gd name="connsiteX69" fmla="*/ 1449238 w 2268748"/>
                <a:gd name="connsiteY69" fmla="*/ 2641981 h 4013891"/>
                <a:gd name="connsiteX70" fmla="*/ 1406106 w 2268748"/>
                <a:gd name="connsiteY70" fmla="*/ 2564343 h 4013891"/>
                <a:gd name="connsiteX71" fmla="*/ 1380227 w 2268748"/>
                <a:gd name="connsiteY71" fmla="*/ 2547090 h 4013891"/>
                <a:gd name="connsiteX72" fmla="*/ 1362974 w 2268748"/>
                <a:gd name="connsiteY72" fmla="*/ 2478079 h 4013891"/>
                <a:gd name="connsiteX73" fmla="*/ 1345721 w 2268748"/>
                <a:gd name="connsiteY73" fmla="*/ 2417694 h 4013891"/>
                <a:gd name="connsiteX74" fmla="*/ 1319842 w 2268748"/>
                <a:gd name="connsiteY74" fmla="*/ 2391815 h 4013891"/>
                <a:gd name="connsiteX75" fmla="*/ 1293963 w 2268748"/>
                <a:gd name="connsiteY75" fmla="*/ 2383189 h 4013891"/>
                <a:gd name="connsiteX76" fmla="*/ 1268083 w 2268748"/>
                <a:gd name="connsiteY76" fmla="*/ 2357309 h 4013891"/>
                <a:gd name="connsiteX77" fmla="*/ 1242204 w 2268748"/>
                <a:gd name="connsiteY77" fmla="*/ 2340057 h 4013891"/>
                <a:gd name="connsiteX78" fmla="*/ 1199072 w 2268748"/>
                <a:gd name="connsiteY78" fmla="*/ 2296924 h 4013891"/>
                <a:gd name="connsiteX79" fmla="*/ 1155940 w 2268748"/>
                <a:gd name="connsiteY79" fmla="*/ 2253792 h 4013891"/>
                <a:gd name="connsiteX80" fmla="*/ 1130061 w 2268748"/>
                <a:gd name="connsiteY80" fmla="*/ 2227913 h 4013891"/>
                <a:gd name="connsiteX81" fmla="*/ 1112808 w 2268748"/>
                <a:gd name="connsiteY81" fmla="*/ 2202034 h 4013891"/>
                <a:gd name="connsiteX82" fmla="*/ 1086929 w 2268748"/>
                <a:gd name="connsiteY82" fmla="*/ 2193407 h 4013891"/>
                <a:gd name="connsiteX83" fmla="*/ 1052423 w 2268748"/>
                <a:gd name="connsiteY83" fmla="*/ 2158902 h 4013891"/>
                <a:gd name="connsiteX84" fmla="*/ 1035170 w 2268748"/>
                <a:gd name="connsiteY84" fmla="*/ 2133023 h 4013891"/>
                <a:gd name="connsiteX85" fmla="*/ 1009291 w 2268748"/>
                <a:gd name="connsiteY85" fmla="*/ 2115770 h 4013891"/>
                <a:gd name="connsiteX86" fmla="*/ 974785 w 2268748"/>
                <a:gd name="connsiteY86" fmla="*/ 2055385 h 4013891"/>
                <a:gd name="connsiteX87" fmla="*/ 948906 w 2268748"/>
                <a:gd name="connsiteY87" fmla="*/ 2046758 h 4013891"/>
                <a:gd name="connsiteX88" fmla="*/ 888521 w 2268748"/>
                <a:gd name="connsiteY88" fmla="*/ 1969121 h 4013891"/>
                <a:gd name="connsiteX89" fmla="*/ 828136 w 2268748"/>
                <a:gd name="connsiteY89" fmla="*/ 1900109 h 4013891"/>
                <a:gd name="connsiteX90" fmla="*/ 793631 w 2268748"/>
                <a:gd name="connsiteY90" fmla="*/ 1848351 h 4013891"/>
                <a:gd name="connsiteX91" fmla="*/ 759125 w 2268748"/>
                <a:gd name="connsiteY91" fmla="*/ 1787966 h 4013891"/>
                <a:gd name="connsiteX92" fmla="*/ 733246 w 2268748"/>
                <a:gd name="connsiteY92" fmla="*/ 1770713 h 4013891"/>
                <a:gd name="connsiteX93" fmla="*/ 698740 w 2268748"/>
                <a:gd name="connsiteY93" fmla="*/ 1693075 h 4013891"/>
                <a:gd name="connsiteX94" fmla="*/ 672861 w 2268748"/>
                <a:gd name="connsiteY94" fmla="*/ 1675823 h 4013891"/>
                <a:gd name="connsiteX95" fmla="*/ 629729 w 2268748"/>
                <a:gd name="connsiteY95" fmla="*/ 1641317 h 4013891"/>
                <a:gd name="connsiteX96" fmla="*/ 603849 w 2268748"/>
                <a:gd name="connsiteY96" fmla="*/ 1615438 h 4013891"/>
                <a:gd name="connsiteX97" fmla="*/ 577970 w 2268748"/>
                <a:gd name="connsiteY97" fmla="*/ 1598185 h 4013891"/>
                <a:gd name="connsiteX98" fmla="*/ 560717 w 2268748"/>
                <a:gd name="connsiteY98" fmla="*/ 1572306 h 4013891"/>
                <a:gd name="connsiteX99" fmla="*/ 508959 w 2268748"/>
                <a:gd name="connsiteY99" fmla="*/ 1555053 h 4013891"/>
                <a:gd name="connsiteX100" fmla="*/ 483080 w 2268748"/>
                <a:gd name="connsiteY100" fmla="*/ 1546426 h 4013891"/>
                <a:gd name="connsiteX101" fmla="*/ 431321 w 2268748"/>
                <a:gd name="connsiteY101" fmla="*/ 1511921 h 4013891"/>
                <a:gd name="connsiteX102" fmla="*/ 405442 w 2268748"/>
                <a:gd name="connsiteY102" fmla="*/ 1503294 h 4013891"/>
                <a:gd name="connsiteX103" fmla="*/ 353683 w 2268748"/>
                <a:gd name="connsiteY103" fmla="*/ 1477415 h 4013891"/>
                <a:gd name="connsiteX104" fmla="*/ 276046 w 2268748"/>
                <a:gd name="connsiteY104" fmla="*/ 1442909 h 4013891"/>
                <a:gd name="connsiteX105" fmla="*/ 267419 w 2268748"/>
                <a:gd name="connsiteY105" fmla="*/ 1071973 h 4013891"/>
                <a:gd name="connsiteX106" fmla="*/ 327804 w 2268748"/>
                <a:gd name="connsiteY106" fmla="*/ 1011589 h 4013891"/>
                <a:gd name="connsiteX107" fmla="*/ 362310 w 2268748"/>
                <a:gd name="connsiteY107" fmla="*/ 959830 h 4013891"/>
                <a:gd name="connsiteX108" fmla="*/ 379563 w 2268748"/>
                <a:gd name="connsiteY108" fmla="*/ 933951 h 4013891"/>
                <a:gd name="connsiteX109" fmla="*/ 405442 w 2268748"/>
                <a:gd name="connsiteY109" fmla="*/ 882192 h 4013891"/>
                <a:gd name="connsiteX110" fmla="*/ 431321 w 2268748"/>
                <a:gd name="connsiteY110" fmla="*/ 804555 h 4013891"/>
                <a:gd name="connsiteX111" fmla="*/ 439948 w 2268748"/>
                <a:gd name="connsiteY111" fmla="*/ 778675 h 4013891"/>
                <a:gd name="connsiteX112" fmla="*/ 465827 w 2268748"/>
                <a:gd name="connsiteY112" fmla="*/ 761423 h 4013891"/>
                <a:gd name="connsiteX113" fmla="*/ 491706 w 2268748"/>
                <a:gd name="connsiteY113" fmla="*/ 709664 h 4013891"/>
                <a:gd name="connsiteX114" fmla="*/ 508959 w 2268748"/>
                <a:gd name="connsiteY114" fmla="*/ 657906 h 4013891"/>
                <a:gd name="connsiteX115" fmla="*/ 543465 w 2268748"/>
                <a:gd name="connsiteY115" fmla="*/ 606147 h 4013891"/>
                <a:gd name="connsiteX116" fmla="*/ 552091 w 2268748"/>
                <a:gd name="connsiteY116" fmla="*/ 528509 h 4013891"/>
                <a:gd name="connsiteX117" fmla="*/ 569344 w 2268748"/>
                <a:gd name="connsiteY117" fmla="*/ 476751 h 4013891"/>
                <a:gd name="connsiteX118" fmla="*/ 586597 w 2268748"/>
                <a:gd name="connsiteY118" fmla="*/ 424992 h 4013891"/>
                <a:gd name="connsiteX119" fmla="*/ 621102 w 2268748"/>
                <a:gd name="connsiteY119" fmla="*/ 373234 h 4013891"/>
                <a:gd name="connsiteX120" fmla="*/ 629729 w 2268748"/>
                <a:gd name="connsiteY120" fmla="*/ 347355 h 4013891"/>
                <a:gd name="connsiteX121" fmla="*/ 612476 w 2268748"/>
                <a:gd name="connsiteY121" fmla="*/ 105815 h 4013891"/>
                <a:gd name="connsiteX122" fmla="*/ 595223 w 2268748"/>
                <a:gd name="connsiteY122" fmla="*/ 54057 h 4013891"/>
                <a:gd name="connsiteX123" fmla="*/ 560717 w 2268748"/>
                <a:gd name="connsiteY123" fmla="*/ 2298 h 4013891"/>
                <a:gd name="connsiteX124" fmla="*/ 146649 w 2268748"/>
                <a:gd name="connsiteY124" fmla="*/ 131694 h 4013891"/>
                <a:gd name="connsiteX125" fmla="*/ 0 w 2268748"/>
                <a:gd name="connsiteY125" fmla="*/ 157573 h 4013891"/>
                <a:gd name="connsiteX0" fmla="*/ 0 w 2268748"/>
                <a:gd name="connsiteY0" fmla="*/ 157573 h 4013891"/>
                <a:gd name="connsiteX1" fmla="*/ 0 w 2268748"/>
                <a:gd name="connsiteY1" fmla="*/ 157573 h 4013891"/>
                <a:gd name="connsiteX2" fmla="*/ 43133 w 2268748"/>
                <a:gd name="connsiteY2" fmla="*/ 1235875 h 4013891"/>
                <a:gd name="connsiteX3" fmla="*/ 51759 w 2268748"/>
                <a:gd name="connsiteY3" fmla="*/ 1598185 h 4013891"/>
                <a:gd name="connsiteX4" fmla="*/ 69012 w 2268748"/>
                <a:gd name="connsiteY4" fmla="*/ 1744834 h 4013891"/>
                <a:gd name="connsiteX5" fmla="*/ 77638 w 2268748"/>
                <a:gd name="connsiteY5" fmla="*/ 1891483 h 4013891"/>
                <a:gd name="connsiteX6" fmla="*/ 129397 w 2268748"/>
                <a:gd name="connsiteY6" fmla="*/ 2693740 h 4013891"/>
                <a:gd name="connsiteX7" fmla="*/ 232209 w 2268748"/>
                <a:gd name="connsiteY7" fmla="*/ 3370249 h 4013891"/>
                <a:gd name="connsiteX8" fmla="*/ 224287 w 2268748"/>
                <a:gd name="connsiteY8" fmla="*/ 3599513 h 4013891"/>
                <a:gd name="connsiteX9" fmla="*/ 232914 w 2268748"/>
                <a:gd name="connsiteY9" fmla="*/ 3711657 h 4013891"/>
                <a:gd name="connsiteX10" fmla="*/ 241540 w 2268748"/>
                <a:gd name="connsiteY10" fmla="*/ 3858306 h 4013891"/>
                <a:gd name="connsiteX11" fmla="*/ 181155 w 2268748"/>
                <a:gd name="connsiteY11" fmla="*/ 3996328 h 4013891"/>
                <a:gd name="connsiteX12" fmla="*/ 207034 w 2268748"/>
                <a:gd name="connsiteY12" fmla="*/ 4013581 h 4013891"/>
                <a:gd name="connsiteX13" fmla="*/ 276046 w 2268748"/>
                <a:gd name="connsiteY13" fmla="*/ 4004955 h 4013891"/>
                <a:gd name="connsiteX14" fmla="*/ 465827 w 2268748"/>
                <a:gd name="connsiteY14" fmla="*/ 3996328 h 4013891"/>
                <a:gd name="connsiteX15" fmla="*/ 552091 w 2268748"/>
                <a:gd name="connsiteY15" fmla="*/ 3987702 h 4013891"/>
                <a:gd name="connsiteX16" fmla="*/ 586597 w 2268748"/>
                <a:gd name="connsiteY16" fmla="*/ 3970449 h 4013891"/>
                <a:gd name="connsiteX17" fmla="*/ 646982 w 2268748"/>
                <a:gd name="connsiteY17" fmla="*/ 3961823 h 4013891"/>
                <a:gd name="connsiteX18" fmla="*/ 690114 w 2268748"/>
                <a:gd name="connsiteY18" fmla="*/ 3953196 h 4013891"/>
                <a:gd name="connsiteX19" fmla="*/ 905774 w 2268748"/>
                <a:gd name="connsiteY19" fmla="*/ 3944570 h 4013891"/>
                <a:gd name="connsiteX20" fmla="*/ 940280 w 2268748"/>
                <a:gd name="connsiteY20" fmla="*/ 3935943 h 4013891"/>
                <a:gd name="connsiteX21" fmla="*/ 1000665 w 2268748"/>
                <a:gd name="connsiteY21" fmla="*/ 3918690 h 4013891"/>
                <a:gd name="connsiteX22" fmla="*/ 1026544 w 2268748"/>
                <a:gd name="connsiteY22" fmla="*/ 3901438 h 4013891"/>
                <a:gd name="connsiteX23" fmla="*/ 1147314 w 2268748"/>
                <a:gd name="connsiteY23" fmla="*/ 3875558 h 4013891"/>
                <a:gd name="connsiteX24" fmla="*/ 1268083 w 2268748"/>
                <a:gd name="connsiteY24" fmla="*/ 3815173 h 4013891"/>
                <a:gd name="connsiteX25" fmla="*/ 1328468 w 2268748"/>
                <a:gd name="connsiteY25" fmla="*/ 3780668 h 4013891"/>
                <a:gd name="connsiteX26" fmla="*/ 1362974 w 2268748"/>
                <a:gd name="connsiteY26" fmla="*/ 3772041 h 4013891"/>
                <a:gd name="connsiteX27" fmla="*/ 1388853 w 2268748"/>
                <a:gd name="connsiteY27" fmla="*/ 3763415 h 4013891"/>
                <a:gd name="connsiteX28" fmla="*/ 1518249 w 2268748"/>
                <a:gd name="connsiteY28" fmla="*/ 3746162 h 4013891"/>
                <a:gd name="connsiteX29" fmla="*/ 1570008 w 2268748"/>
                <a:gd name="connsiteY29" fmla="*/ 3737536 h 4013891"/>
                <a:gd name="connsiteX30" fmla="*/ 1647646 w 2268748"/>
                <a:gd name="connsiteY30" fmla="*/ 3720283 h 4013891"/>
                <a:gd name="connsiteX31" fmla="*/ 1716657 w 2268748"/>
                <a:gd name="connsiteY31" fmla="*/ 3703030 h 4013891"/>
                <a:gd name="connsiteX32" fmla="*/ 1751163 w 2268748"/>
                <a:gd name="connsiteY32" fmla="*/ 3694404 h 4013891"/>
                <a:gd name="connsiteX33" fmla="*/ 1802921 w 2268748"/>
                <a:gd name="connsiteY33" fmla="*/ 3685777 h 4013891"/>
                <a:gd name="connsiteX34" fmla="*/ 1854680 w 2268748"/>
                <a:gd name="connsiteY34" fmla="*/ 3668524 h 4013891"/>
                <a:gd name="connsiteX35" fmla="*/ 1880559 w 2268748"/>
                <a:gd name="connsiteY35" fmla="*/ 3659898 h 4013891"/>
                <a:gd name="connsiteX36" fmla="*/ 1932317 w 2268748"/>
                <a:gd name="connsiteY36" fmla="*/ 3651272 h 4013891"/>
                <a:gd name="connsiteX37" fmla="*/ 1958197 w 2268748"/>
                <a:gd name="connsiteY37" fmla="*/ 3642645 h 4013891"/>
                <a:gd name="connsiteX38" fmla="*/ 2018582 w 2268748"/>
                <a:gd name="connsiteY38" fmla="*/ 3625392 h 4013891"/>
                <a:gd name="connsiteX39" fmla="*/ 2044461 w 2268748"/>
                <a:gd name="connsiteY39" fmla="*/ 3608140 h 4013891"/>
                <a:gd name="connsiteX40" fmla="*/ 2139351 w 2268748"/>
                <a:gd name="connsiteY40" fmla="*/ 3582260 h 4013891"/>
                <a:gd name="connsiteX41" fmla="*/ 2191110 w 2268748"/>
                <a:gd name="connsiteY41" fmla="*/ 3556381 h 4013891"/>
                <a:gd name="connsiteX42" fmla="*/ 2216989 w 2268748"/>
                <a:gd name="connsiteY42" fmla="*/ 3539128 h 4013891"/>
                <a:gd name="connsiteX43" fmla="*/ 2268748 w 2268748"/>
                <a:gd name="connsiteY43" fmla="*/ 3521875 h 4013891"/>
                <a:gd name="connsiteX44" fmla="*/ 2260121 w 2268748"/>
                <a:gd name="connsiteY44" fmla="*/ 3495996 h 4013891"/>
                <a:gd name="connsiteX45" fmla="*/ 2242868 w 2268748"/>
                <a:gd name="connsiteY45" fmla="*/ 3470117 h 4013891"/>
                <a:gd name="connsiteX46" fmla="*/ 2199736 w 2268748"/>
                <a:gd name="connsiteY46" fmla="*/ 3401106 h 4013891"/>
                <a:gd name="connsiteX47" fmla="*/ 2182483 w 2268748"/>
                <a:gd name="connsiteY47" fmla="*/ 3375226 h 4013891"/>
                <a:gd name="connsiteX48" fmla="*/ 2130725 w 2268748"/>
                <a:gd name="connsiteY48" fmla="*/ 3332094 h 4013891"/>
                <a:gd name="connsiteX49" fmla="*/ 2061714 w 2268748"/>
                <a:gd name="connsiteY49" fmla="*/ 3254457 h 4013891"/>
                <a:gd name="connsiteX50" fmla="*/ 2009955 w 2268748"/>
                <a:gd name="connsiteY50" fmla="*/ 3219951 h 4013891"/>
                <a:gd name="connsiteX51" fmla="*/ 1992702 w 2268748"/>
                <a:gd name="connsiteY51" fmla="*/ 3194072 h 4013891"/>
                <a:gd name="connsiteX52" fmla="*/ 1966823 w 2268748"/>
                <a:gd name="connsiteY52" fmla="*/ 3176819 h 4013891"/>
                <a:gd name="connsiteX53" fmla="*/ 1932317 w 2268748"/>
                <a:gd name="connsiteY53" fmla="*/ 3142313 h 4013891"/>
                <a:gd name="connsiteX54" fmla="*/ 1906438 w 2268748"/>
                <a:gd name="connsiteY54" fmla="*/ 3116434 h 4013891"/>
                <a:gd name="connsiteX55" fmla="*/ 1854680 w 2268748"/>
                <a:gd name="connsiteY55" fmla="*/ 3099181 h 4013891"/>
                <a:gd name="connsiteX56" fmla="*/ 1828800 w 2268748"/>
                <a:gd name="connsiteY56" fmla="*/ 3081928 h 4013891"/>
                <a:gd name="connsiteX57" fmla="*/ 1820174 w 2268748"/>
                <a:gd name="connsiteY57" fmla="*/ 3056049 h 4013891"/>
                <a:gd name="connsiteX58" fmla="*/ 1768416 w 2268748"/>
                <a:gd name="connsiteY58" fmla="*/ 3021543 h 4013891"/>
                <a:gd name="connsiteX59" fmla="*/ 1751163 w 2268748"/>
                <a:gd name="connsiteY59" fmla="*/ 2995664 h 4013891"/>
                <a:gd name="connsiteX60" fmla="*/ 1699404 w 2268748"/>
                <a:gd name="connsiteY60" fmla="*/ 2978411 h 4013891"/>
                <a:gd name="connsiteX61" fmla="*/ 1647646 w 2268748"/>
                <a:gd name="connsiteY61" fmla="*/ 2995664 h 4013891"/>
                <a:gd name="connsiteX62" fmla="*/ 1578634 w 2268748"/>
                <a:gd name="connsiteY62" fmla="*/ 2918026 h 4013891"/>
                <a:gd name="connsiteX63" fmla="*/ 1561382 w 2268748"/>
                <a:gd name="connsiteY63" fmla="*/ 2866268 h 4013891"/>
                <a:gd name="connsiteX64" fmla="*/ 1552755 w 2268748"/>
                <a:gd name="connsiteY64" fmla="*/ 2840389 h 4013891"/>
                <a:gd name="connsiteX65" fmla="*/ 1518249 w 2268748"/>
                <a:gd name="connsiteY65" fmla="*/ 2788630 h 4013891"/>
                <a:gd name="connsiteX66" fmla="*/ 1492370 w 2268748"/>
                <a:gd name="connsiteY66" fmla="*/ 2693740 h 4013891"/>
                <a:gd name="connsiteX67" fmla="*/ 1475117 w 2268748"/>
                <a:gd name="connsiteY67" fmla="*/ 2667860 h 4013891"/>
                <a:gd name="connsiteX68" fmla="*/ 1449238 w 2268748"/>
                <a:gd name="connsiteY68" fmla="*/ 2641981 h 4013891"/>
                <a:gd name="connsiteX69" fmla="*/ 1406106 w 2268748"/>
                <a:gd name="connsiteY69" fmla="*/ 2564343 h 4013891"/>
                <a:gd name="connsiteX70" fmla="*/ 1380227 w 2268748"/>
                <a:gd name="connsiteY70" fmla="*/ 2547090 h 4013891"/>
                <a:gd name="connsiteX71" fmla="*/ 1362974 w 2268748"/>
                <a:gd name="connsiteY71" fmla="*/ 2478079 h 4013891"/>
                <a:gd name="connsiteX72" fmla="*/ 1345721 w 2268748"/>
                <a:gd name="connsiteY72" fmla="*/ 2417694 h 4013891"/>
                <a:gd name="connsiteX73" fmla="*/ 1319842 w 2268748"/>
                <a:gd name="connsiteY73" fmla="*/ 2391815 h 4013891"/>
                <a:gd name="connsiteX74" fmla="*/ 1293963 w 2268748"/>
                <a:gd name="connsiteY74" fmla="*/ 2383189 h 4013891"/>
                <a:gd name="connsiteX75" fmla="*/ 1268083 w 2268748"/>
                <a:gd name="connsiteY75" fmla="*/ 2357309 h 4013891"/>
                <a:gd name="connsiteX76" fmla="*/ 1242204 w 2268748"/>
                <a:gd name="connsiteY76" fmla="*/ 2340057 h 4013891"/>
                <a:gd name="connsiteX77" fmla="*/ 1199072 w 2268748"/>
                <a:gd name="connsiteY77" fmla="*/ 2296924 h 4013891"/>
                <a:gd name="connsiteX78" fmla="*/ 1155940 w 2268748"/>
                <a:gd name="connsiteY78" fmla="*/ 2253792 h 4013891"/>
                <a:gd name="connsiteX79" fmla="*/ 1130061 w 2268748"/>
                <a:gd name="connsiteY79" fmla="*/ 2227913 h 4013891"/>
                <a:gd name="connsiteX80" fmla="*/ 1112808 w 2268748"/>
                <a:gd name="connsiteY80" fmla="*/ 2202034 h 4013891"/>
                <a:gd name="connsiteX81" fmla="*/ 1086929 w 2268748"/>
                <a:gd name="connsiteY81" fmla="*/ 2193407 h 4013891"/>
                <a:gd name="connsiteX82" fmla="*/ 1052423 w 2268748"/>
                <a:gd name="connsiteY82" fmla="*/ 2158902 h 4013891"/>
                <a:gd name="connsiteX83" fmla="*/ 1035170 w 2268748"/>
                <a:gd name="connsiteY83" fmla="*/ 2133023 h 4013891"/>
                <a:gd name="connsiteX84" fmla="*/ 1009291 w 2268748"/>
                <a:gd name="connsiteY84" fmla="*/ 2115770 h 4013891"/>
                <a:gd name="connsiteX85" fmla="*/ 974785 w 2268748"/>
                <a:gd name="connsiteY85" fmla="*/ 2055385 h 4013891"/>
                <a:gd name="connsiteX86" fmla="*/ 948906 w 2268748"/>
                <a:gd name="connsiteY86" fmla="*/ 2046758 h 4013891"/>
                <a:gd name="connsiteX87" fmla="*/ 888521 w 2268748"/>
                <a:gd name="connsiteY87" fmla="*/ 1969121 h 4013891"/>
                <a:gd name="connsiteX88" fmla="*/ 828136 w 2268748"/>
                <a:gd name="connsiteY88" fmla="*/ 1900109 h 4013891"/>
                <a:gd name="connsiteX89" fmla="*/ 793631 w 2268748"/>
                <a:gd name="connsiteY89" fmla="*/ 1848351 h 4013891"/>
                <a:gd name="connsiteX90" fmla="*/ 759125 w 2268748"/>
                <a:gd name="connsiteY90" fmla="*/ 1787966 h 4013891"/>
                <a:gd name="connsiteX91" fmla="*/ 733246 w 2268748"/>
                <a:gd name="connsiteY91" fmla="*/ 1770713 h 4013891"/>
                <a:gd name="connsiteX92" fmla="*/ 698740 w 2268748"/>
                <a:gd name="connsiteY92" fmla="*/ 1693075 h 4013891"/>
                <a:gd name="connsiteX93" fmla="*/ 672861 w 2268748"/>
                <a:gd name="connsiteY93" fmla="*/ 1675823 h 4013891"/>
                <a:gd name="connsiteX94" fmla="*/ 629729 w 2268748"/>
                <a:gd name="connsiteY94" fmla="*/ 1641317 h 4013891"/>
                <a:gd name="connsiteX95" fmla="*/ 603849 w 2268748"/>
                <a:gd name="connsiteY95" fmla="*/ 1615438 h 4013891"/>
                <a:gd name="connsiteX96" fmla="*/ 577970 w 2268748"/>
                <a:gd name="connsiteY96" fmla="*/ 1598185 h 4013891"/>
                <a:gd name="connsiteX97" fmla="*/ 560717 w 2268748"/>
                <a:gd name="connsiteY97" fmla="*/ 1572306 h 4013891"/>
                <a:gd name="connsiteX98" fmla="*/ 508959 w 2268748"/>
                <a:gd name="connsiteY98" fmla="*/ 1555053 h 4013891"/>
                <a:gd name="connsiteX99" fmla="*/ 483080 w 2268748"/>
                <a:gd name="connsiteY99" fmla="*/ 1546426 h 4013891"/>
                <a:gd name="connsiteX100" fmla="*/ 431321 w 2268748"/>
                <a:gd name="connsiteY100" fmla="*/ 1511921 h 4013891"/>
                <a:gd name="connsiteX101" fmla="*/ 405442 w 2268748"/>
                <a:gd name="connsiteY101" fmla="*/ 1503294 h 4013891"/>
                <a:gd name="connsiteX102" fmla="*/ 353683 w 2268748"/>
                <a:gd name="connsiteY102" fmla="*/ 1477415 h 4013891"/>
                <a:gd name="connsiteX103" fmla="*/ 276046 w 2268748"/>
                <a:gd name="connsiteY103" fmla="*/ 1442909 h 4013891"/>
                <a:gd name="connsiteX104" fmla="*/ 267419 w 2268748"/>
                <a:gd name="connsiteY104" fmla="*/ 1071973 h 4013891"/>
                <a:gd name="connsiteX105" fmla="*/ 327804 w 2268748"/>
                <a:gd name="connsiteY105" fmla="*/ 1011589 h 4013891"/>
                <a:gd name="connsiteX106" fmla="*/ 362310 w 2268748"/>
                <a:gd name="connsiteY106" fmla="*/ 959830 h 4013891"/>
                <a:gd name="connsiteX107" fmla="*/ 379563 w 2268748"/>
                <a:gd name="connsiteY107" fmla="*/ 933951 h 4013891"/>
                <a:gd name="connsiteX108" fmla="*/ 405442 w 2268748"/>
                <a:gd name="connsiteY108" fmla="*/ 882192 h 4013891"/>
                <a:gd name="connsiteX109" fmla="*/ 431321 w 2268748"/>
                <a:gd name="connsiteY109" fmla="*/ 804555 h 4013891"/>
                <a:gd name="connsiteX110" fmla="*/ 439948 w 2268748"/>
                <a:gd name="connsiteY110" fmla="*/ 778675 h 4013891"/>
                <a:gd name="connsiteX111" fmla="*/ 465827 w 2268748"/>
                <a:gd name="connsiteY111" fmla="*/ 761423 h 4013891"/>
                <a:gd name="connsiteX112" fmla="*/ 491706 w 2268748"/>
                <a:gd name="connsiteY112" fmla="*/ 709664 h 4013891"/>
                <a:gd name="connsiteX113" fmla="*/ 508959 w 2268748"/>
                <a:gd name="connsiteY113" fmla="*/ 657906 h 4013891"/>
                <a:gd name="connsiteX114" fmla="*/ 543465 w 2268748"/>
                <a:gd name="connsiteY114" fmla="*/ 606147 h 4013891"/>
                <a:gd name="connsiteX115" fmla="*/ 552091 w 2268748"/>
                <a:gd name="connsiteY115" fmla="*/ 528509 h 4013891"/>
                <a:gd name="connsiteX116" fmla="*/ 569344 w 2268748"/>
                <a:gd name="connsiteY116" fmla="*/ 476751 h 4013891"/>
                <a:gd name="connsiteX117" fmla="*/ 586597 w 2268748"/>
                <a:gd name="connsiteY117" fmla="*/ 424992 h 4013891"/>
                <a:gd name="connsiteX118" fmla="*/ 621102 w 2268748"/>
                <a:gd name="connsiteY118" fmla="*/ 373234 h 4013891"/>
                <a:gd name="connsiteX119" fmla="*/ 629729 w 2268748"/>
                <a:gd name="connsiteY119" fmla="*/ 347355 h 4013891"/>
                <a:gd name="connsiteX120" fmla="*/ 612476 w 2268748"/>
                <a:gd name="connsiteY120" fmla="*/ 105815 h 4013891"/>
                <a:gd name="connsiteX121" fmla="*/ 595223 w 2268748"/>
                <a:gd name="connsiteY121" fmla="*/ 54057 h 4013891"/>
                <a:gd name="connsiteX122" fmla="*/ 560717 w 2268748"/>
                <a:gd name="connsiteY122" fmla="*/ 2298 h 4013891"/>
                <a:gd name="connsiteX123" fmla="*/ 146649 w 2268748"/>
                <a:gd name="connsiteY123" fmla="*/ 131694 h 4013891"/>
                <a:gd name="connsiteX124" fmla="*/ 0 w 2268748"/>
                <a:gd name="connsiteY124" fmla="*/ 157573 h 4013891"/>
                <a:gd name="connsiteX0" fmla="*/ 0 w 2268748"/>
                <a:gd name="connsiteY0" fmla="*/ 157573 h 4022835"/>
                <a:gd name="connsiteX1" fmla="*/ 0 w 2268748"/>
                <a:gd name="connsiteY1" fmla="*/ 157573 h 4022835"/>
                <a:gd name="connsiteX2" fmla="*/ 43133 w 2268748"/>
                <a:gd name="connsiteY2" fmla="*/ 1235875 h 4022835"/>
                <a:gd name="connsiteX3" fmla="*/ 51759 w 2268748"/>
                <a:gd name="connsiteY3" fmla="*/ 1598185 h 4022835"/>
                <a:gd name="connsiteX4" fmla="*/ 69012 w 2268748"/>
                <a:gd name="connsiteY4" fmla="*/ 1744834 h 4022835"/>
                <a:gd name="connsiteX5" fmla="*/ 77638 w 2268748"/>
                <a:gd name="connsiteY5" fmla="*/ 1891483 h 4022835"/>
                <a:gd name="connsiteX6" fmla="*/ 129397 w 2268748"/>
                <a:gd name="connsiteY6" fmla="*/ 2693740 h 4022835"/>
                <a:gd name="connsiteX7" fmla="*/ 232209 w 2268748"/>
                <a:gd name="connsiteY7" fmla="*/ 3370249 h 4022835"/>
                <a:gd name="connsiteX8" fmla="*/ 224287 w 2268748"/>
                <a:gd name="connsiteY8" fmla="*/ 3599513 h 4022835"/>
                <a:gd name="connsiteX9" fmla="*/ 232914 w 2268748"/>
                <a:gd name="connsiteY9" fmla="*/ 3711657 h 4022835"/>
                <a:gd name="connsiteX10" fmla="*/ 241540 w 2268748"/>
                <a:gd name="connsiteY10" fmla="*/ 3858306 h 4022835"/>
                <a:gd name="connsiteX11" fmla="*/ 207034 w 2268748"/>
                <a:gd name="connsiteY11" fmla="*/ 4013581 h 4022835"/>
                <a:gd name="connsiteX12" fmla="*/ 276046 w 2268748"/>
                <a:gd name="connsiteY12" fmla="*/ 4004955 h 4022835"/>
                <a:gd name="connsiteX13" fmla="*/ 465827 w 2268748"/>
                <a:gd name="connsiteY13" fmla="*/ 3996328 h 4022835"/>
                <a:gd name="connsiteX14" fmla="*/ 552091 w 2268748"/>
                <a:gd name="connsiteY14" fmla="*/ 3987702 h 4022835"/>
                <a:gd name="connsiteX15" fmla="*/ 586597 w 2268748"/>
                <a:gd name="connsiteY15" fmla="*/ 3970449 h 4022835"/>
                <a:gd name="connsiteX16" fmla="*/ 646982 w 2268748"/>
                <a:gd name="connsiteY16" fmla="*/ 3961823 h 4022835"/>
                <a:gd name="connsiteX17" fmla="*/ 690114 w 2268748"/>
                <a:gd name="connsiteY17" fmla="*/ 3953196 h 4022835"/>
                <a:gd name="connsiteX18" fmla="*/ 905774 w 2268748"/>
                <a:gd name="connsiteY18" fmla="*/ 3944570 h 4022835"/>
                <a:gd name="connsiteX19" fmla="*/ 940280 w 2268748"/>
                <a:gd name="connsiteY19" fmla="*/ 3935943 h 4022835"/>
                <a:gd name="connsiteX20" fmla="*/ 1000665 w 2268748"/>
                <a:gd name="connsiteY20" fmla="*/ 3918690 h 4022835"/>
                <a:gd name="connsiteX21" fmla="*/ 1026544 w 2268748"/>
                <a:gd name="connsiteY21" fmla="*/ 3901438 h 4022835"/>
                <a:gd name="connsiteX22" fmla="*/ 1147314 w 2268748"/>
                <a:gd name="connsiteY22" fmla="*/ 3875558 h 4022835"/>
                <a:gd name="connsiteX23" fmla="*/ 1268083 w 2268748"/>
                <a:gd name="connsiteY23" fmla="*/ 3815173 h 4022835"/>
                <a:gd name="connsiteX24" fmla="*/ 1328468 w 2268748"/>
                <a:gd name="connsiteY24" fmla="*/ 3780668 h 4022835"/>
                <a:gd name="connsiteX25" fmla="*/ 1362974 w 2268748"/>
                <a:gd name="connsiteY25" fmla="*/ 3772041 h 4022835"/>
                <a:gd name="connsiteX26" fmla="*/ 1388853 w 2268748"/>
                <a:gd name="connsiteY26" fmla="*/ 3763415 h 4022835"/>
                <a:gd name="connsiteX27" fmla="*/ 1518249 w 2268748"/>
                <a:gd name="connsiteY27" fmla="*/ 3746162 h 4022835"/>
                <a:gd name="connsiteX28" fmla="*/ 1570008 w 2268748"/>
                <a:gd name="connsiteY28" fmla="*/ 3737536 h 4022835"/>
                <a:gd name="connsiteX29" fmla="*/ 1647646 w 2268748"/>
                <a:gd name="connsiteY29" fmla="*/ 3720283 h 4022835"/>
                <a:gd name="connsiteX30" fmla="*/ 1716657 w 2268748"/>
                <a:gd name="connsiteY30" fmla="*/ 3703030 h 4022835"/>
                <a:gd name="connsiteX31" fmla="*/ 1751163 w 2268748"/>
                <a:gd name="connsiteY31" fmla="*/ 3694404 h 4022835"/>
                <a:gd name="connsiteX32" fmla="*/ 1802921 w 2268748"/>
                <a:gd name="connsiteY32" fmla="*/ 3685777 h 4022835"/>
                <a:gd name="connsiteX33" fmla="*/ 1854680 w 2268748"/>
                <a:gd name="connsiteY33" fmla="*/ 3668524 h 4022835"/>
                <a:gd name="connsiteX34" fmla="*/ 1880559 w 2268748"/>
                <a:gd name="connsiteY34" fmla="*/ 3659898 h 4022835"/>
                <a:gd name="connsiteX35" fmla="*/ 1932317 w 2268748"/>
                <a:gd name="connsiteY35" fmla="*/ 3651272 h 4022835"/>
                <a:gd name="connsiteX36" fmla="*/ 1958197 w 2268748"/>
                <a:gd name="connsiteY36" fmla="*/ 3642645 h 4022835"/>
                <a:gd name="connsiteX37" fmla="*/ 2018582 w 2268748"/>
                <a:gd name="connsiteY37" fmla="*/ 3625392 h 4022835"/>
                <a:gd name="connsiteX38" fmla="*/ 2044461 w 2268748"/>
                <a:gd name="connsiteY38" fmla="*/ 3608140 h 4022835"/>
                <a:gd name="connsiteX39" fmla="*/ 2139351 w 2268748"/>
                <a:gd name="connsiteY39" fmla="*/ 3582260 h 4022835"/>
                <a:gd name="connsiteX40" fmla="*/ 2191110 w 2268748"/>
                <a:gd name="connsiteY40" fmla="*/ 3556381 h 4022835"/>
                <a:gd name="connsiteX41" fmla="*/ 2216989 w 2268748"/>
                <a:gd name="connsiteY41" fmla="*/ 3539128 h 4022835"/>
                <a:gd name="connsiteX42" fmla="*/ 2268748 w 2268748"/>
                <a:gd name="connsiteY42" fmla="*/ 3521875 h 4022835"/>
                <a:gd name="connsiteX43" fmla="*/ 2260121 w 2268748"/>
                <a:gd name="connsiteY43" fmla="*/ 3495996 h 4022835"/>
                <a:gd name="connsiteX44" fmla="*/ 2242868 w 2268748"/>
                <a:gd name="connsiteY44" fmla="*/ 3470117 h 4022835"/>
                <a:gd name="connsiteX45" fmla="*/ 2199736 w 2268748"/>
                <a:gd name="connsiteY45" fmla="*/ 3401106 h 4022835"/>
                <a:gd name="connsiteX46" fmla="*/ 2182483 w 2268748"/>
                <a:gd name="connsiteY46" fmla="*/ 3375226 h 4022835"/>
                <a:gd name="connsiteX47" fmla="*/ 2130725 w 2268748"/>
                <a:gd name="connsiteY47" fmla="*/ 3332094 h 4022835"/>
                <a:gd name="connsiteX48" fmla="*/ 2061714 w 2268748"/>
                <a:gd name="connsiteY48" fmla="*/ 3254457 h 4022835"/>
                <a:gd name="connsiteX49" fmla="*/ 2009955 w 2268748"/>
                <a:gd name="connsiteY49" fmla="*/ 3219951 h 4022835"/>
                <a:gd name="connsiteX50" fmla="*/ 1992702 w 2268748"/>
                <a:gd name="connsiteY50" fmla="*/ 3194072 h 4022835"/>
                <a:gd name="connsiteX51" fmla="*/ 1966823 w 2268748"/>
                <a:gd name="connsiteY51" fmla="*/ 3176819 h 4022835"/>
                <a:gd name="connsiteX52" fmla="*/ 1932317 w 2268748"/>
                <a:gd name="connsiteY52" fmla="*/ 3142313 h 4022835"/>
                <a:gd name="connsiteX53" fmla="*/ 1906438 w 2268748"/>
                <a:gd name="connsiteY53" fmla="*/ 3116434 h 4022835"/>
                <a:gd name="connsiteX54" fmla="*/ 1854680 w 2268748"/>
                <a:gd name="connsiteY54" fmla="*/ 3099181 h 4022835"/>
                <a:gd name="connsiteX55" fmla="*/ 1828800 w 2268748"/>
                <a:gd name="connsiteY55" fmla="*/ 3081928 h 4022835"/>
                <a:gd name="connsiteX56" fmla="*/ 1820174 w 2268748"/>
                <a:gd name="connsiteY56" fmla="*/ 3056049 h 4022835"/>
                <a:gd name="connsiteX57" fmla="*/ 1768416 w 2268748"/>
                <a:gd name="connsiteY57" fmla="*/ 3021543 h 4022835"/>
                <a:gd name="connsiteX58" fmla="*/ 1751163 w 2268748"/>
                <a:gd name="connsiteY58" fmla="*/ 2995664 h 4022835"/>
                <a:gd name="connsiteX59" fmla="*/ 1699404 w 2268748"/>
                <a:gd name="connsiteY59" fmla="*/ 2978411 h 4022835"/>
                <a:gd name="connsiteX60" fmla="*/ 1647646 w 2268748"/>
                <a:gd name="connsiteY60" fmla="*/ 2995664 h 4022835"/>
                <a:gd name="connsiteX61" fmla="*/ 1578634 w 2268748"/>
                <a:gd name="connsiteY61" fmla="*/ 2918026 h 4022835"/>
                <a:gd name="connsiteX62" fmla="*/ 1561382 w 2268748"/>
                <a:gd name="connsiteY62" fmla="*/ 2866268 h 4022835"/>
                <a:gd name="connsiteX63" fmla="*/ 1552755 w 2268748"/>
                <a:gd name="connsiteY63" fmla="*/ 2840389 h 4022835"/>
                <a:gd name="connsiteX64" fmla="*/ 1518249 w 2268748"/>
                <a:gd name="connsiteY64" fmla="*/ 2788630 h 4022835"/>
                <a:gd name="connsiteX65" fmla="*/ 1492370 w 2268748"/>
                <a:gd name="connsiteY65" fmla="*/ 2693740 h 4022835"/>
                <a:gd name="connsiteX66" fmla="*/ 1475117 w 2268748"/>
                <a:gd name="connsiteY66" fmla="*/ 2667860 h 4022835"/>
                <a:gd name="connsiteX67" fmla="*/ 1449238 w 2268748"/>
                <a:gd name="connsiteY67" fmla="*/ 2641981 h 4022835"/>
                <a:gd name="connsiteX68" fmla="*/ 1406106 w 2268748"/>
                <a:gd name="connsiteY68" fmla="*/ 2564343 h 4022835"/>
                <a:gd name="connsiteX69" fmla="*/ 1380227 w 2268748"/>
                <a:gd name="connsiteY69" fmla="*/ 2547090 h 4022835"/>
                <a:gd name="connsiteX70" fmla="*/ 1362974 w 2268748"/>
                <a:gd name="connsiteY70" fmla="*/ 2478079 h 4022835"/>
                <a:gd name="connsiteX71" fmla="*/ 1345721 w 2268748"/>
                <a:gd name="connsiteY71" fmla="*/ 2417694 h 4022835"/>
                <a:gd name="connsiteX72" fmla="*/ 1319842 w 2268748"/>
                <a:gd name="connsiteY72" fmla="*/ 2391815 h 4022835"/>
                <a:gd name="connsiteX73" fmla="*/ 1293963 w 2268748"/>
                <a:gd name="connsiteY73" fmla="*/ 2383189 h 4022835"/>
                <a:gd name="connsiteX74" fmla="*/ 1268083 w 2268748"/>
                <a:gd name="connsiteY74" fmla="*/ 2357309 h 4022835"/>
                <a:gd name="connsiteX75" fmla="*/ 1242204 w 2268748"/>
                <a:gd name="connsiteY75" fmla="*/ 2340057 h 4022835"/>
                <a:gd name="connsiteX76" fmla="*/ 1199072 w 2268748"/>
                <a:gd name="connsiteY76" fmla="*/ 2296924 h 4022835"/>
                <a:gd name="connsiteX77" fmla="*/ 1155940 w 2268748"/>
                <a:gd name="connsiteY77" fmla="*/ 2253792 h 4022835"/>
                <a:gd name="connsiteX78" fmla="*/ 1130061 w 2268748"/>
                <a:gd name="connsiteY78" fmla="*/ 2227913 h 4022835"/>
                <a:gd name="connsiteX79" fmla="*/ 1112808 w 2268748"/>
                <a:gd name="connsiteY79" fmla="*/ 2202034 h 4022835"/>
                <a:gd name="connsiteX80" fmla="*/ 1086929 w 2268748"/>
                <a:gd name="connsiteY80" fmla="*/ 2193407 h 4022835"/>
                <a:gd name="connsiteX81" fmla="*/ 1052423 w 2268748"/>
                <a:gd name="connsiteY81" fmla="*/ 2158902 h 4022835"/>
                <a:gd name="connsiteX82" fmla="*/ 1035170 w 2268748"/>
                <a:gd name="connsiteY82" fmla="*/ 2133023 h 4022835"/>
                <a:gd name="connsiteX83" fmla="*/ 1009291 w 2268748"/>
                <a:gd name="connsiteY83" fmla="*/ 2115770 h 4022835"/>
                <a:gd name="connsiteX84" fmla="*/ 974785 w 2268748"/>
                <a:gd name="connsiteY84" fmla="*/ 2055385 h 4022835"/>
                <a:gd name="connsiteX85" fmla="*/ 948906 w 2268748"/>
                <a:gd name="connsiteY85" fmla="*/ 2046758 h 4022835"/>
                <a:gd name="connsiteX86" fmla="*/ 888521 w 2268748"/>
                <a:gd name="connsiteY86" fmla="*/ 1969121 h 4022835"/>
                <a:gd name="connsiteX87" fmla="*/ 828136 w 2268748"/>
                <a:gd name="connsiteY87" fmla="*/ 1900109 h 4022835"/>
                <a:gd name="connsiteX88" fmla="*/ 793631 w 2268748"/>
                <a:gd name="connsiteY88" fmla="*/ 1848351 h 4022835"/>
                <a:gd name="connsiteX89" fmla="*/ 759125 w 2268748"/>
                <a:gd name="connsiteY89" fmla="*/ 1787966 h 4022835"/>
                <a:gd name="connsiteX90" fmla="*/ 733246 w 2268748"/>
                <a:gd name="connsiteY90" fmla="*/ 1770713 h 4022835"/>
                <a:gd name="connsiteX91" fmla="*/ 698740 w 2268748"/>
                <a:gd name="connsiteY91" fmla="*/ 1693075 h 4022835"/>
                <a:gd name="connsiteX92" fmla="*/ 672861 w 2268748"/>
                <a:gd name="connsiteY92" fmla="*/ 1675823 h 4022835"/>
                <a:gd name="connsiteX93" fmla="*/ 629729 w 2268748"/>
                <a:gd name="connsiteY93" fmla="*/ 1641317 h 4022835"/>
                <a:gd name="connsiteX94" fmla="*/ 603849 w 2268748"/>
                <a:gd name="connsiteY94" fmla="*/ 1615438 h 4022835"/>
                <a:gd name="connsiteX95" fmla="*/ 577970 w 2268748"/>
                <a:gd name="connsiteY95" fmla="*/ 1598185 h 4022835"/>
                <a:gd name="connsiteX96" fmla="*/ 560717 w 2268748"/>
                <a:gd name="connsiteY96" fmla="*/ 1572306 h 4022835"/>
                <a:gd name="connsiteX97" fmla="*/ 508959 w 2268748"/>
                <a:gd name="connsiteY97" fmla="*/ 1555053 h 4022835"/>
                <a:gd name="connsiteX98" fmla="*/ 483080 w 2268748"/>
                <a:gd name="connsiteY98" fmla="*/ 1546426 h 4022835"/>
                <a:gd name="connsiteX99" fmla="*/ 431321 w 2268748"/>
                <a:gd name="connsiteY99" fmla="*/ 1511921 h 4022835"/>
                <a:gd name="connsiteX100" fmla="*/ 405442 w 2268748"/>
                <a:gd name="connsiteY100" fmla="*/ 1503294 h 4022835"/>
                <a:gd name="connsiteX101" fmla="*/ 353683 w 2268748"/>
                <a:gd name="connsiteY101" fmla="*/ 1477415 h 4022835"/>
                <a:gd name="connsiteX102" fmla="*/ 276046 w 2268748"/>
                <a:gd name="connsiteY102" fmla="*/ 1442909 h 4022835"/>
                <a:gd name="connsiteX103" fmla="*/ 267419 w 2268748"/>
                <a:gd name="connsiteY103" fmla="*/ 1071973 h 4022835"/>
                <a:gd name="connsiteX104" fmla="*/ 327804 w 2268748"/>
                <a:gd name="connsiteY104" fmla="*/ 1011589 h 4022835"/>
                <a:gd name="connsiteX105" fmla="*/ 362310 w 2268748"/>
                <a:gd name="connsiteY105" fmla="*/ 959830 h 4022835"/>
                <a:gd name="connsiteX106" fmla="*/ 379563 w 2268748"/>
                <a:gd name="connsiteY106" fmla="*/ 933951 h 4022835"/>
                <a:gd name="connsiteX107" fmla="*/ 405442 w 2268748"/>
                <a:gd name="connsiteY107" fmla="*/ 882192 h 4022835"/>
                <a:gd name="connsiteX108" fmla="*/ 431321 w 2268748"/>
                <a:gd name="connsiteY108" fmla="*/ 804555 h 4022835"/>
                <a:gd name="connsiteX109" fmla="*/ 439948 w 2268748"/>
                <a:gd name="connsiteY109" fmla="*/ 778675 h 4022835"/>
                <a:gd name="connsiteX110" fmla="*/ 465827 w 2268748"/>
                <a:gd name="connsiteY110" fmla="*/ 761423 h 4022835"/>
                <a:gd name="connsiteX111" fmla="*/ 491706 w 2268748"/>
                <a:gd name="connsiteY111" fmla="*/ 709664 h 4022835"/>
                <a:gd name="connsiteX112" fmla="*/ 508959 w 2268748"/>
                <a:gd name="connsiteY112" fmla="*/ 657906 h 4022835"/>
                <a:gd name="connsiteX113" fmla="*/ 543465 w 2268748"/>
                <a:gd name="connsiteY113" fmla="*/ 606147 h 4022835"/>
                <a:gd name="connsiteX114" fmla="*/ 552091 w 2268748"/>
                <a:gd name="connsiteY114" fmla="*/ 528509 h 4022835"/>
                <a:gd name="connsiteX115" fmla="*/ 569344 w 2268748"/>
                <a:gd name="connsiteY115" fmla="*/ 476751 h 4022835"/>
                <a:gd name="connsiteX116" fmla="*/ 586597 w 2268748"/>
                <a:gd name="connsiteY116" fmla="*/ 424992 h 4022835"/>
                <a:gd name="connsiteX117" fmla="*/ 621102 w 2268748"/>
                <a:gd name="connsiteY117" fmla="*/ 373234 h 4022835"/>
                <a:gd name="connsiteX118" fmla="*/ 629729 w 2268748"/>
                <a:gd name="connsiteY118" fmla="*/ 347355 h 4022835"/>
                <a:gd name="connsiteX119" fmla="*/ 612476 w 2268748"/>
                <a:gd name="connsiteY119" fmla="*/ 105815 h 4022835"/>
                <a:gd name="connsiteX120" fmla="*/ 595223 w 2268748"/>
                <a:gd name="connsiteY120" fmla="*/ 54057 h 4022835"/>
                <a:gd name="connsiteX121" fmla="*/ 560717 w 2268748"/>
                <a:gd name="connsiteY121" fmla="*/ 2298 h 4022835"/>
                <a:gd name="connsiteX122" fmla="*/ 146649 w 2268748"/>
                <a:gd name="connsiteY122" fmla="*/ 131694 h 4022835"/>
                <a:gd name="connsiteX123" fmla="*/ 0 w 2268748"/>
                <a:gd name="connsiteY123" fmla="*/ 157573 h 4022835"/>
                <a:gd name="connsiteX0" fmla="*/ 0 w 2268748"/>
                <a:gd name="connsiteY0" fmla="*/ 157573 h 4023317"/>
                <a:gd name="connsiteX1" fmla="*/ 0 w 2268748"/>
                <a:gd name="connsiteY1" fmla="*/ 157573 h 4023317"/>
                <a:gd name="connsiteX2" fmla="*/ 43133 w 2268748"/>
                <a:gd name="connsiteY2" fmla="*/ 1235875 h 4023317"/>
                <a:gd name="connsiteX3" fmla="*/ 51759 w 2268748"/>
                <a:gd name="connsiteY3" fmla="*/ 1598185 h 4023317"/>
                <a:gd name="connsiteX4" fmla="*/ 69012 w 2268748"/>
                <a:gd name="connsiteY4" fmla="*/ 1744834 h 4023317"/>
                <a:gd name="connsiteX5" fmla="*/ 77638 w 2268748"/>
                <a:gd name="connsiteY5" fmla="*/ 1891483 h 4023317"/>
                <a:gd name="connsiteX6" fmla="*/ 129397 w 2268748"/>
                <a:gd name="connsiteY6" fmla="*/ 2693740 h 4023317"/>
                <a:gd name="connsiteX7" fmla="*/ 232209 w 2268748"/>
                <a:gd name="connsiteY7" fmla="*/ 3370249 h 4023317"/>
                <a:gd name="connsiteX8" fmla="*/ 224287 w 2268748"/>
                <a:gd name="connsiteY8" fmla="*/ 3599513 h 4023317"/>
                <a:gd name="connsiteX9" fmla="*/ 232914 w 2268748"/>
                <a:gd name="connsiteY9" fmla="*/ 3711657 h 4023317"/>
                <a:gd name="connsiteX10" fmla="*/ 241540 w 2268748"/>
                <a:gd name="connsiteY10" fmla="*/ 3858306 h 4023317"/>
                <a:gd name="connsiteX11" fmla="*/ 207034 w 2268748"/>
                <a:gd name="connsiteY11" fmla="*/ 4013581 h 4023317"/>
                <a:gd name="connsiteX12" fmla="*/ 276046 w 2268748"/>
                <a:gd name="connsiteY12" fmla="*/ 4004955 h 4023317"/>
                <a:gd name="connsiteX13" fmla="*/ 552091 w 2268748"/>
                <a:gd name="connsiteY13" fmla="*/ 3987702 h 4023317"/>
                <a:gd name="connsiteX14" fmla="*/ 586597 w 2268748"/>
                <a:gd name="connsiteY14" fmla="*/ 3970449 h 4023317"/>
                <a:gd name="connsiteX15" fmla="*/ 646982 w 2268748"/>
                <a:gd name="connsiteY15" fmla="*/ 3961823 h 4023317"/>
                <a:gd name="connsiteX16" fmla="*/ 690114 w 2268748"/>
                <a:gd name="connsiteY16" fmla="*/ 3953196 h 4023317"/>
                <a:gd name="connsiteX17" fmla="*/ 905774 w 2268748"/>
                <a:gd name="connsiteY17" fmla="*/ 3944570 h 4023317"/>
                <a:gd name="connsiteX18" fmla="*/ 940280 w 2268748"/>
                <a:gd name="connsiteY18" fmla="*/ 3935943 h 4023317"/>
                <a:gd name="connsiteX19" fmla="*/ 1000665 w 2268748"/>
                <a:gd name="connsiteY19" fmla="*/ 3918690 h 4023317"/>
                <a:gd name="connsiteX20" fmla="*/ 1026544 w 2268748"/>
                <a:gd name="connsiteY20" fmla="*/ 3901438 h 4023317"/>
                <a:gd name="connsiteX21" fmla="*/ 1147314 w 2268748"/>
                <a:gd name="connsiteY21" fmla="*/ 3875558 h 4023317"/>
                <a:gd name="connsiteX22" fmla="*/ 1268083 w 2268748"/>
                <a:gd name="connsiteY22" fmla="*/ 3815173 h 4023317"/>
                <a:gd name="connsiteX23" fmla="*/ 1328468 w 2268748"/>
                <a:gd name="connsiteY23" fmla="*/ 3780668 h 4023317"/>
                <a:gd name="connsiteX24" fmla="*/ 1362974 w 2268748"/>
                <a:gd name="connsiteY24" fmla="*/ 3772041 h 4023317"/>
                <a:gd name="connsiteX25" fmla="*/ 1388853 w 2268748"/>
                <a:gd name="connsiteY25" fmla="*/ 3763415 h 4023317"/>
                <a:gd name="connsiteX26" fmla="*/ 1518249 w 2268748"/>
                <a:gd name="connsiteY26" fmla="*/ 3746162 h 4023317"/>
                <a:gd name="connsiteX27" fmla="*/ 1570008 w 2268748"/>
                <a:gd name="connsiteY27" fmla="*/ 3737536 h 4023317"/>
                <a:gd name="connsiteX28" fmla="*/ 1647646 w 2268748"/>
                <a:gd name="connsiteY28" fmla="*/ 3720283 h 4023317"/>
                <a:gd name="connsiteX29" fmla="*/ 1716657 w 2268748"/>
                <a:gd name="connsiteY29" fmla="*/ 3703030 h 4023317"/>
                <a:gd name="connsiteX30" fmla="*/ 1751163 w 2268748"/>
                <a:gd name="connsiteY30" fmla="*/ 3694404 h 4023317"/>
                <a:gd name="connsiteX31" fmla="*/ 1802921 w 2268748"/>
                <a:gd name="connsiteY31" fmla="*/ 3685777 h 4023317"/>
                <a:gd name="connsiteX32" fmla="*/ 1854680 w 2268748"/>
                <a:gd name="connsiteY32" fmla="*/ 3668524 h 4023317"/>
                <a:gd name="connsiteX33" fmla="*/ 1880559 w 2268748"/>
                <a:gd name="connsiteY33" fmla="*/ 3659898 h 4023317"/>
                <a:gd name="connsiteX34" fmla="*/ 1932317 w 2268748"/>
                <a:gd name="connsiteY34" fmla="*/ 3651272 h 4023317"/>
                <a:gd name="connsiteX35" fmla="*/ 1958197 w 2268748"/>
                <a:gd name="connsiteY35" fmla="*/ 3642645 h 4023317"/>
                <a:gd name="connsiteX36" fmla="*/ 2018582 w 2268748"/>
                <a:gd name="connsiteY36" fmla="*/ 3625392 h 4023317"/>
                <a:gd name="connsiteX37" fmla="*/ 2044461 w 2268748"/>
                <a:gd name="connsiteY37" fmla="*/ 3608140 h 4023317"/>
                <a:gd name="connsiteX38" fmla="*/ 2139351 w 2268748"/>
                <a:gd name="connsiteY38" fmla="*/ 3582260 h 4023317"/>
                <a:gd name="connsiteX39" fmla="*/ 2191110 w 2268748"/>
                <a:gd name="connsiteY39" fmla="*/ 3556381 h 4023317"/>
                <a:gd name="connsiteX40" fmla="*/ 2216989 w 2268748"/>
                <a:gd name="connsiteY40" fmla="*/ 3539128 h 4023317"/>
                <a:gd name="connsiteX41" fmla="*/ 2268748 w 2268748"/>
                <a:gd name="connsiteY41" fmla="*/ 3521875 h 4023317"/>
                <a:gd name="connsiteX42" fmla="*/ 2260121 w 2268748"/>
                <a:gd name="connsiteY42" fmla="*/ 3495996 h 4023317"/>
                <a:gd name="connsiteX43" fmla="*/ 2242868 w 2268748"/>
                <a:gd name="connsiteY43" fmla="*/ 3470117 h 4023317"/>
                <a:gd name="connsiteX44" fmla="*/ 2199736 w 2268748"/>
                <a:gd name="connsiteY44" fmla="*/ 3401106 h 4023317"/>
                <a:gd name="connsiteX45" fmla="*/ 2182483 w 2268748"/>
                <a:gd name="connsiteY45" fmla="*/ 3375226 h 4023317"/>
                <a:gd name="connsiteX46" fmla="*/ 2130725 w 2268748"/>
                <a:gd name="connsiteY46" fmla="*/ 3332094 h 4023317"/>
                <a:gd name="connsiteX47" fmla="*/ 2061714 w 2268748"/>
                <a:gd name="connsiteY47" fmla="*/ 3254457 h 4023317"/>
                <a:gd name="connsiteX48" fmla="*/ 2009955 w 2268748"/>
                <a:gd name="connsiteY48" fmla="*/ 3219951 h 4023317"/>
                <a:gd name="connsiteX49" fmla="*/ 1992702 w 2268748"/>
                <a:gd name="connsiteY49" fmla="*/ 3194072 h 4023317"/>
                <a:gd name="connsiteX50" fmla="*/ 1966823 w 2268748"/>
                <a:gd name="connsiteY50" fmla="*/ 3176819 h 4023317"/>
                <a:gd name="connsiteX51" fmla="*/ 1932317 w 2268748"/>
                <a:gd name="connsiteY51" fmla="*/ 3142313 h 4023317"/>
                <a:gd name="connsiteX52" fmla="*/ 1906438 w 2268748"/>
                <a:gd name="connsiteY52" fmla="*/ 3116434 h 4023317"/>
                <a:gd name="connsiteX53" fmla="*/ 1854680 w 2268748"/>
                <a:gd name="connsiteY53" fmla="*/ 3099181 h 4023317"/>
                <a:gd name="connsiteX54" fmla="*/ 1828800 w 2268748"/>
                <a:gd name="connsiteY54" fmla="*/ 3081928 h 4023317"/>
                <a:gd name="connsiteX55" fmla="*/ 1820174 w 2268748"/>
                <a:gd name="connsiteY55" fmla="*/ 3056049 h 4023317"/>
                <a:gd name="connsiteX56" fmla="*/ 1768416 w 2268748"/>
                <a:gd name="connsiteY56" fmla="*/ 3021543 h 4023317"/>
                <a:gd name="connsiteX57" fmla="*/ 1751163 w 2268748"/>
                <a:gd name="connsiteY57" fmla="*/ 2995664 h 4023317"/>
                <a:gd name="connsiteX58" fmla="*/ 1699404 w 2268748"/>
                <a:gd name="connsiteY58" fmla="*/ 2978411 h 4023317"/>
                <a:gd name="connsiteX59" fmla="*/ 1647646 w 2268748"/>
                <a:gd name="connsiteY59" fmla="*/ 2995664 h 4023317"/>
                <a:gd name="connsiteX60" fmla="*/ 1578634 w 2268748"/>
                <a:gd name="connsiteY60" fmla="*/ 2918026 h 4023317"/>
                <a:gd name="connsiteX61" fmla="*/ 1561382 w 2268748"/>
                <a:gd name="connsiteY61" fmla="*/ 2866268 h 4023317"/>
                <a:gd name="connsiteX62" fmla="*/ 1552755 w 2268748"/>
                <a:gd name="connsiteY62" fmla="*/ 2840389 h 4023317"/>
                <a:gd name="connsiteX63" fmla="*/ 1518249 w 2268748"/>
                <a:gd name="connsiteY63" fmla="*/ 2788630 h 4023317"/>
                <a:gd name="connsiteX64" fmla="*/ 1492370 w 2268748"/>
                <a:gd name="connsiteY64" fmla="*/ 2693740 h 4023317"/>
                <a:gd name="connsiteX65" fmla="*/ 1475117 w 2268748"/>
                <a:gd name="connsiteY65" fmla="*/ 2667860 h 4023317"/>
                <a:gd name="connsiteX66" fmla="*/ 1449238 w 2268748"/>
                <a:gd name="connsiteY66" fmla="*/ 2641981 h 4023317"/>
                <a:gd name="connsiteX67" fmla="*/ 1406106 w 2268748"/>
                <a:gd name="connsiteY67" fmla="*/ 2564343 h 4023317"/>
                <a:gd name="connsiteX68" fmla="*/ 1380227 w 2268748"/>
                <a:gd name="connsiteY68" fmla="*/ 2547090 h 4023317"/>
                <a:gd name="connsiteX69" fmla="*/ 1362974 w 2268748"/>
                <a:gd name="connsiteY69" fmla="*/ 2478079 h 4023317"/>
                <a:gd name="connsiteX70" fmla="*/ 1345721 w 2268748"/>
                <a:gd name="connsiteY70" fmla="*/ 2417694 h 4023317"/>
                <a:gd name="connsiteX71" fmla="*/ 1319842 w 2268748"/>
                <a:gd name="connsiteY71" fmla="*/ 2391815 h 4023317"/>
                <a:gd name="connsiteX72" fmla="*/ 1293963 w 2268748"/>
                <a:gd name="connsiteY72" fmla="*/ 2383189 h 4023317"/>
                <a:gd name="connsiteX73" fmla="*/ 1268083 w 2268748"/>
                <a:gd name="connsiteY73" fmla="*/ 2357309 h 4023317"/>
                <a:gd name="connsiteX74" fmla="*/ 1242204 w 2268748"/>
                <a:gd name="connsiteY74" fmla="*/ 2340057 h 4023317"/>
                <a:gd name="connsiteX75" fmla="*/ 1199072 w 2268748"/>
                <a:gd name="connsiteY75" fmla="*/ 2296924 h 4023317"/>
                <a:gd name="connsiteX76" fmla="*/ 1155940 w 2268748"/>
                <a:gd name="connsiteY76" fmla="*/ 2253792 h 4023317"/>
                <a:gd name="connsiteX77" fmla="*/ 1130061 w 2268748"/>
                <a:gd name="connsiteY77" fmla="*/ 2227913 h 4023317"/>
                <a:gd name="connsiteX78" fmla="*/ 1112808 w 2268748"/>
                <a:gd name="connsiteY78" fmla="*/ 2202034 h 4023317"/>
                <a:gd name="connsiteX79" fmla="*/ 1086929 w 2268748"/>
                <a:gd name="connsiteY79" fmla="*/ 2193407 h 4023317"/>
                <a:gd name="connsiteX80" fmla="*/ 1052423 w 2268748"/>
                <a:gd name="connsiteY80" fmla="*/ 2158902 h 4023317"/>
                <a:gd name="connsiteX81" fmla="*/ 1035170 w 2268748"/>
                <a:gd name="connsiteY81" fmla="*/ 2133023 h 4023317"/>
                <a:gd name="connsiteX82" fmla="*/ 1009291 w 2268748"/>
                <a:gd name="connsiteY82" fmla="*/ 2115770 h 4023317"/>
                <a:gd name="connsiteX83" fmla="*/ 974785 w 2268748"/>
                <a:gd name="connsiteY83" fmla="*/ 2055385 h 4023317"/>
                <a:gd name="connsiteX84" fmla="*/ 948906 w 2268748"/>
                <a:gd name="connsiteY84" fmla="*/ 2046758 h 4023317"/>
                <a:gd name="connsiteX85" fmla="*/ 888521 w 2268748"/>
                <a:gd name="connsiteY85" fmla="*/ 1969121 h 4023317"/>
                <a:gd name="connsiteX86" fmla="*/ 828136 w 2268748"/>
                <a:gd name="connsiteY86" fmla="*/ 1900109 h 4023317"/>
                <a:gd name="connsiteX87" fmla="*/ 793631 w 2268748"/>
                <a:gd name="connsiteY87" fmla="*/ 1848351 h 4023317"/>
                <a:gd name="connsiteX88" fmla="*/ 759125 w 2268748"/>
                <a:gd name="connsiteY88" fmla="*/ 1787966 h 4023317"/>
                <a:gd name="connsiteX89" fmla="*/ 733246 w 2268748"/>
                <a:gd name="connsiteY89" fmla="*/ 1770713 h 4023317"/>
                <a:gd name="connsiteX90" fmla="*/ 698740 w 2268748"/>
                <a:gd name="connsiteY90" fmla="*/ 1693075 h 4023317"/>
                <a:gd name="connsiteX91" fmla="*/ 672861 w 2268748"/>
                <a:gd name="connsiteY91" fmla="*/ 1675823 h 4023317"/>
                <a:gd name="connsiteX92" fmla="*/ 629729 w 2268748"/>
                <a:gd name="connsiteY92" fmla="*/ 1641317 h 4023317"/>
                <a:gd name="connsiteX93" fmla="*/ 603849 w 2268748"/>
                <a:gd name="connsiteY93" fmla="*/ 1615438 h 4023317"/>
                <a:gd name="connsiteX94" fmla="*/ 577970 w 2268748"/>
                <a:gd name="connsiteY94" fmla="*/ 1598185 h 4023317"/>
                <a:gd name="connsiteX95" fmla="*/ 560717 w 2268748"/>
                <a:gd name="connsiteY95" fmla="*/ 1572306 h 4023317"/>
                <a:gd name="connsiteX96" fmla="*/ 508959 w 2268748"/>
                <a:gd name="connsiteY96" fmla="*/ 1555053 h 4023317"/>
                <a:gd name="connsiteX97" fmla="*/ 483080 w 2268748"/>
                <a:gd name="connsiteY97" fmla="*/ 1546426 h 4023317"/>
                <a:gd name="connsiteX98" fmla="*/ 431321 w 2268748"/>
                <a:gd name="connsiteY98" fmla="*/ 1511921 h 4023317"/>
                <a:gd name="connsiteX99" fmla="*/ 405442 w 2268748"/>
                <a:gd name="connsiteY99" fmla="*/ 1503294 h 4023317"/>
                <a:gd name="connsiteX100" fmla="*/ 353683 w 2268748"/>
                <a:gd name="connsiteY100" fmla="*/ 1477415 h 4023317"/>
                <a:gd name="connsiteX101" fmla="*/ 276046 w 2268748"/>
                <a:gd name="connsiteY101" fmla="*/ 1442909 h 4023317"/>
                <a:gd name="connsiteX102" fmla="*/ 267419 w 2268748"/>
                <a:gd name="connsiteY102" fmla="*/ 1071973 h 4023317"/>
                <a:gd name="connsiteX103" fmla="*/ 327804 w 2268748"/>
                <a:gd name="connsiteY103" fmla="*/ 1011589 h 4023317"/>
                <a:gd name="connsiteX104" fmla="*/ 362310 w 2268748"/>
                <a:gd name="connsiteY104" fmla="*/ 959830 h 4023317"/>
                <a:gd name="connsiteX105" fmla="*/ 379563 w 2268748"/>
                <a:gd name="connsiteY105" fmla="*/ 933951 h 4023317"/>
                <a:gd name="connsiteX106" fmla="*/ 405442 w 2268748"/>
                <a:gd name="connsiteY106" fmla="*/ 882192 h 4023317"/>
                <a:gd name="connsiteX107" fmla="*/ 431321 w 2268748"/>
                <a:gd name="connsiteY107" fmla="*/ 804555 h 4023317"/>
                <a:gd name="connsiteX108" fmla="*/ 439948 w 2268748"/>
                <a:gd name="connsiteY108" fmla="*/ 778675 h 4023317"/>
                <a:gd name="connsiteX109" fmla="*/ 465827 w 2268748"/>
                <a:gd name="connsiteY109" fmla="*/ 761423 h 4023317"/>
                <a:gd name="connsiteX110" fmla="*/ 491706 w 2268748"/>
                <a:gd name="connsiteY110" fmla="*/ 709664 h 4023317"/>
                <a:gd name="connsiteX111" fmla="*/ 508959 w 2268748"/>
                <a:gd name="connsiteY111" fmla="*/ 657906 h 4023317"/>
                <a:gd name="connsiteX112" fmla="*/ 543465 w 2268748"/>
                <a:gd name="connsiteY112" fmla="*/ 606147 h 4023317"/>
                <a:gd name="connsiteX113" fmla="*/ 552091 w 2268748"/>
                <a:gd name="connsiteY113" fmla="*/ 528509 h 4023317"/>
                <a:gd name="connsiteX114" fmla="*/ 569344 w 2268748"/>
                <a:gd name="connsiteY114" fmla="*/ 476751 h 4023317"/>
                <a:gd name="connsiteX115" fmla="*/ 586597 w 2268748"/>
                <a:gd name="connsiteY115" fmla="*/ 424992 h 4023317"/>
                <a:gd name="connsiteX116" fmla="*/ 621102 w 2268748"/>
                <a:gd name="connsiteY116" fmla="*/ 373234 h 4023317"/>
                <a:gd name="connsiteX117" fmla="*/ 629729 w 2268748"/>
                <a:gd name="connsiteY117" fmla="*/ 347355 h 4023317"/>
                <a:gd name="connsiteX118" fmla="*/ 612476 w 2268748"/>
                <a:gd name="connsiteY118" fmla="*/ 105815 h 4023317"/>
                <a:gd name="connsiteX119" fmla="*/ 595223 w 2268748"/>
                <a:gd name="connsiteY119" fmla="*/ 54057 h 4023317"/>
                <a:gd name="connsiteX120" fmla="*/ 560717 w 2268748"/>
                <a:gd name="connsiteY120" fmla="*/ 2298 h 4023317"/>
                <a:gd name="connsiteX121" fmla="*/ 146649 w 2268748"/>
                <a:gd name="connsiteY121" fmla="*/ 131694 h 4023317"/>
                <a:gd name="connsiteX122" fmla="*/ 0 w 2268748"/>
                <a:gd name="connsiteY122" fmla="*/ 157573 h 4023317"/>
                <a:gd name="connsiteX0" fmla="*/ 0 w 2268748"/>
                <a:gd name="connsiteY0" fmla="*/ 157573 h 4023860"/>
                <a:gd name="connsiteX1" fmla="*/ 0 w 2268748"/>
                <a:gd name="connsiteY1" fmla="*/ 157573 h 4023860"/>
                <a:gd name="connsiteX2" fmla="*/ 43133 w 2268748"/>
                <a:gd name="connsiteY2" fmla="*/ 1235875 h 4023860"/>
                <a:gd name="connsiteX3" fmla="*/ 51759 w 2268748"/>
                <a:gd name="connsiteY3" fmla="*/ 1598185 h 4023860"/>
                <a:gd name="connsiteX4" fmla="*/ 69012 w 2268748"/>
                <a:gd name="connsiteY4" fmla="*/ 1744834 h 4023860"/>
                <a:gd name="connsiteX5" fmla="*/ 77638 w 2268748"/>
                <a:gd name="connsiteY5" fmla="*/ 1891483 h 4023860"/>
                <a:gd name="connsiteX6" fmla="*/ 129397 w 2268748"/>
                <a:gd name="connsiteY6" fmla="*/ 2693740 h 4023860"/>
                <a:gd name="connsiteX7" fmla="*/ 232209 w 2268748"/>
                <a:gd name="connsiteY7" fmla="*/ 3370249 h 4023860"/>
                <a:gd name="connsiteX8" fmla="*/ 224287 w 2268748"/>
                <a:gd name="connsiteY8" fmla="*/ 3599513 h 4023860"/>
                <a:gd name="connsiteX9" fmla="*/ 232914 w 2268748"/>
                <a:gd name="connsiteY9" fmla="*/ 3711657 h 4023860"/>
                <a:gd name="connsiteX10" fmla="*/ 241540 w 2268748"/>
                <a:gd name="connsiteY10" fmla="*/ 3858306 h 4023860"/>
                <a:gd name="connsiteX11" fmla="*/ 207034 w 2268748"/>
                <a:gd name="connsiteY11" fmla="*/ 4013581 h 4023860"/>
                <a:gd name="connsiteX12" fmla="*/ 276046 w 2268748"/>
                <a:gd name="connsiteY12" fmla="*/ 4004955 h 4023860"/>
                <a:gd name="connsiteX13" fmla="*/ 586597 w 2268748"/>
                <a:gd name="connsiteY13" fmla="*/ 3970449 h 4023860"/>
                <a:gd name="connsiteX14" fmla="*/ 646982 w 2268748"/>
                <a:gd name="connsiteY14" fmla="*/ 3961823 h 4023860"/>
                <a:gd name="connsiteX15" fmla="*/ 690114 w 2268748"/>
                <a:gd name="connsiteY15" fmla="*/ 3953196 h 4023860"/>
                <a:gd name="connsiteX16" fmla="*/ 905774 w 2268748"/>
                <a:gd name="connsiteY16" fmla="*/ 3944570 h 4023860"/>
                <a:gd name="connsiteX17" fmla="*/ 940280 w 2268748"/>
                <a:gd name="connsiteY17" fmla="*/ 3935943 h 4023860"/>
                <a:gd name="connsiteX18" fmla="*/ 1000665 w 2268748"/>
                <a:gd name="connsiteY18" fmla="*/ 3918690 h 4023860"/>
                <a:gd name="connsiteX19" fmla="*/ 1026544 w 2268748"/>
                <a:gd name="connsiteY19" fmla="*/ 3901438 h 4023860"/>
                <a:gd name="connsiteX20" fmla="*/ 1147314 w 2268748"/>
                <a:gd name="connsiteY20" fmla="*/ 3875558 h 4023860"/>
                <a:gd name="connsiteX21" fmla="*/ 1268083 w 2268748"/>
                <a:gd name="connsiteY21" fmla="*/ 3815173 h 4023860"/>
                <a:gd name="connsiteX22" fmla="*/ 1328468 w 2268748"/>
                <a:gd name="connsiteY22" fmla="*/ 3780668 h 4023860"/>
                <a:gd name="connsiteX23" fmla="*/ 1362974 w 2268748"/>
                <a:gd name="connsiteY23" fmla="*/ 3772041 h 4023860"/>
                <a:gd name="connsiteX24" fmla="*/ 1388853 w 2268748"/>
                <a:gd name="connsiteY24" fmla="*/ 3763415 h 4023860"/>
                <a:gd name="connsiteX25" fmla="*/ 1518249 w 2268748"/>
                <a:gd name="connsiteY25" fmla="*/ 3746162 h 4023860"/>
                <a:gd name="connsiteX26" fmla="*/ 1570008 w 2268748"/>
                <a:gd name="connsiteY26" fmla="*/ 3737536 h 4023860"/>
                <a:gd name="connsiteX27" fmla="*/ 1647646 w 2268748"/>
                <a:gd name="connsiteY27" fmla="*/ 3720283 h 4023860"/>
                <a:gd name="connsiteX28" fmla="*/ 1716657 w 2268748"/>
                <a:gd name="connsiteY28" fmla="*/ 3703030 h 4023860"/>
                <a:gd name="connsiteX29" fmla="*/ 1751163 w 2268748"/>
                <a:gd name="connsiteY29" fmla="*/ 3694404 h 4023860"/>
                <a:gd name="connsiteX30" fmla="*/ 1802921 w 2268748"/>
                <a:gd name="connsiteY30" fmla="*/ 3685777 h 4023860"/>
                <a:gd name="connsiteX31" fmla="*/ 1854680 w 2268748"/>
                <a:gd name="connsiteY31" fmla="*/ 3668524 h 4023860"/>
                <a:gd name="connsiteX32" fmla="*/ 1880559 w 2268748"/>
                <a:gd name="connsiteY32" fmla="*/ 3659898 h 4023860"/>
                <a:gd name="connsiteX33" fmla="*/ 1932317 w 2268748"/>
                <a:gd name="connsiteY33" fmla="*/ 3651272 h 4023860"/>
                <a:gd name="connsiteX34" fmla="*/ 1958197 w 2268748"/>
                <a:gd name="connsiteY34" fmla="*/ 3642645 h 4023860"/>
                <a:gd name="connsiteX35" fmla="*/ 2018582 w 2268748"/>
                <a:gd name="connsiteY35" fmla="*/ 3625392 h 4023860"/>
                <a:gd name="connsiteX36" fmla="*/ 2044461 w 2268748"/>
                <a:gd name="connsiteY36" fmla="*/ 3608140 h 4023860"/>
                <a:gd name="connsiteX37" fmla="*/ 2139351 w 2268748"/>
                <a:gd name="connsiteY37" fmla="*/ 3582260 h 4023860"/>
                <a:gd name="connsiteX38" fmla="*/ 2191110 w 2268748"/>
                <a:gd name="connsiteY38" fmla="*/ 3556381 h 4023860"/>
                <a:gd name="connsiteX39" fmla="*/ 2216989 w 2268748"/>
                <a:gd name="connsiteY39" fmla="*/ 3539128 h 4023860"/>
                <a:gd name="connsiteX40" fmla="*/ 2268748 w 2268748"/>
                <a:gd name="connsiteY40" fmla="*/ 3521875 h 4023860"/>
                <a:gd name="connsiteX41" fmla="*/ 2260121 w 2268748"/>
                <a:gd name="connsiteY41" fmla="*/ 3495996 h 4023860"/>
                <a:gd name="connsiteX42" fmla="*/ 2242868 w 2268748"/>
                <a:gd name="connsiteY42" fmla="*/ 3470117 h 4023860"/>
                <a:gd name="connsiteX43" fmla="*/ 2199736 w 2268748"/>
                <a:gd name="connsiteY43" fmla="*/ 3401106 h 4023860"/>
                <a:gd name="connsiteX44" fmla="*/ 2182483 w 2268748"/>
                <a:gd name="connsiteY44" fmla="*/ 3375226 h 4023860"/>
                <a:gd name="connsiteX45" fmla="*/ 2130725 w 2268748"/>
                <a:gd name="connsiteY45" fmla="*/ 3332094 h 4023860"/>
                <a:gd name="connsiteX46" fmla="*/ 2061714 w 2268748"/>
                <a:gd name="connsiteY46" fmla="*/ 3254457 h 4023860"/>
                <a:gd name="connsiteX47" fmla="*/ 2009955 w 2268748"/>
                <a:gd name="connsiteY47" fmla="*/ 3219951 h 4023860"/>
                <a:gd name="connsiteX48" fmla="*/ 1992702 w 2268748"/>
                <a:gd name="connsiteY48" fmla="*/ 3194072 h 4023860"/>
                <a:gd name="connsiteX49" fmla="*/ 1966823 w 2268748"/>
                <a:gd name="connsiteY49" fmla="*/ 3176819 h 4023860"/>
                <a:gd name="connsiteX50" fmla="*/ 1932317 w 2268748"/>
                <a:gd name="connsiteY50" fmla="*/ 3142313 h 4023860"/>
                <a:gd name="connsiteX51" fmla="*/ 1906438 w 2268748"/>
                <a:gd name="connsiteY51" fmla="*/ 3116434 h 4023860"/>
                <a:gd name="connsiteX52" fmla="*/ 1854680 w 2268748"/>
                <a:gd name="connsiteY52" fmla="*/ 3099181 h 4023860"/>
                <a:gd name="connsiteX53" fmla="*/ 1828800 w 2268748"/>
                <a:gd name="connsiteY53" fmla="*/ 3081928 h 4023860"/>
                <a:gd name="connsiteX54" fmla="*/ 1820174 w 2268748"/>
                <a:gd name="connsiteY54" fmla="*/ 3056049 h 4023860"/>
                <a:gd name="connsiteX55" fmla="*/ 1768416 w 2268748"/>
                <a:gd name="connsiteY55" fmla="*/ 3021543 h 4023860"/>
                <a:gd name="connsiteX56" fmla="*/ 1751163 w 2268748"/>
                <a:gd name="connsiteY56" fmla="*/ 2995664 h 4023860"/>
                <a:gd name="connsiteX57" fmla="*/ 1699404 w 2268748"/>
                <a:gd name="connsiteY57" fmla="*/ 2978411 h 4023860"/>
                <a:gd name="connsiteX58" fmla="*/ 1647646 w 2268748"/>
                <a:gd name="connsiteY58" fmla="*/ 2995664 h 4023860"/>
                <a:gd name="connsiteX59" fmla="*/ 1578634 w 2268748"/>
                <a:gd name="connsiteY59" fmla="*/ 2918026 h 4023860"/>
                <a:gd name="connsiteX60" fmla="*/ 1561382 w 2268748"/>
                <a:gd name="connsiteY60" fmla="*/ 2866268 h 4023860"/>
                <a:gd name="connsiteX61" fmla="*/ 1552755 w 2268748"/>
                <a:gd name="connsiteY61" fmla="*/ 2840389 h 4023860"/>
                <a:gd name="connsiteX62" fmla="*/ 1518249 w 2268748"/>
                <a:gd name="connsiteY62" fmla="*/ 2788630 h 4023860"/>
                <a:gd name="connsiteX63" fmla="*/ 1492370 w 2268748"/>
                <a:gd name="connsiteY63" fmla="*/ 2693740 h 4023860"/>
                <a:gd name="connsiteX64" fmla="*/ 1475117 w 2268748"/>
                <a:gd name="connsiteY64" fmla="*/ 2667860 h 4023860"/>
                <a:gd name="connsiteX65" fmla="*/ 1449238 w 2268748"/>
                <a:gd name="connsiteY65" fmla="*/ 2641981 h 4023860"/>
                <a:gd name="connsiteX66" fmla="*/ 1406106 w 2268748"/>
                <a:gd name="connsiteY66" fmla="*/ 2564343 h 4023860"/>
                <a:gd name="connsiteX67" fmla="*/ 1380227 w 2268748"/>
                <a:gd name="connsiteY67" fmla="*/ 2547090 h 4023860"/>
                <a:gd name="connsiteX68" fmla="*/ 1362974 w 2268748"/>
                <a:gd name="connsiteY68" fmla="*/ 2478079 h 4023860"/>
                <a:gd name="connsiteX69" fmla="*/ 1345721 w 2268748"/>
                <a:gd name="connsiteY69" fmla="*/ 2417694 h 4023860"/>
                <a:gd name="connsiteX70" fmla="*/ 1319842 w 2268748"/>
                <a:gd name="connsiteY70" fmla="*/ 2391815 h 4023860"/>
                <a:gd name="connsiteX71" fmla="*/ 1293963 w 2268748"/>
                <a:gd name="connsiteY71" fmla="*/ 2383189 h 4023860"/>
                <a:gd name="connsiteX72" fmla="*/ 1268083 w 2268748"/>
                <a:gd name="connsiteY72" fmla="*/ 2357309 h 4023860"/>
                <a:gd name="connsiteX73" fmla="*/ 1242204 w 2268748"/>
                <a:gd name="connsiteY73" fmla="*/ 2340057 h 4023860"/>
                <a:gd name="connsiteX74" fmla="*/ 1199072 w 2268748"/>
                <a:gd name="connsiteY74" fmla="*/ 2296924 h 4023860"/>
                <a:gd name="connsiteX75" fmla="*/ 1155940 w 2268748"/>
                <a:gd name="connsiteY75" fmla="*/ 2253792 h 4023860"/>
                <a:gd name="connsiteX76" fmla="*/ 1130061 w 2268748"/>
                <a:gd name="connsiteY76" fmla="*/ 2227913 h 4023860"/>
                <a:gd name="connsiteX77" fmla="*/ 1112808 w 2268748"/>
                <a:gd name="connsiteY77" fmla="*/ 2202034 h 4023860"/>
                <a:gd name="connsiteX78" fmla="*/ 1086929 w 2268748"/>
                <a:gd name="connsiteY78" fmla="*/ 2193407 h 4023860"/>
                <a:gd name="connsiteX79" fmla="*/ 1052423 w 2268748"/>
                <a:gd name="connsiteY79" fmla="*/ 2158902 h 4023860"/>
                <a:gd name="connsiteX80" fmla="*/ 1035170 w 2268748"/>
                <a:gd name="connsiteY80" fmla="*/ 2133023 h 4023860"/>
                <a:gd name="connsiteX81" fmla="*/ 1009291 w 2268748"/>
                <a:gd name="connsiteY81" fmla="*/ 2115770 h 4023860"/>
                <a:gd name="connsiteX82" fmla="*/ 974785 w 2268748"/>
                <a:gd name="connsiteY82" fmla="*/ 2055385 h 4023860"/>
                <a:gd name="connsiteX83" fmla="*/ 948906 w 2268748"/>
                <a:gd name="connsiteY83" fmla="*/ 2046758 h 4023860"/>
                <a:gd name="connsiteX84" fmla="*/ 888521 w 2268748"/>
                <a:gd name="connsiteY84" fmla="*/ 1969121 h 4023860"/>
                <a:gd name="connsiteX85" fmla="*/ 828136 w 2268748"/>
                <a:gd name="connsiteY85" fmla="*/ 1900109 h 4023860"/>
                <a:gd name="connsiteX86" fmla="*/ 793631 w 2268748"/>
                <a:gd name="connsiteY86" fmla="*/ 1848351 h 4023860"/>
                <a:gd name="connsiteX87" fmla="*/ 759125 w 2268748"/>
                <a:gd name="connsiteY87" fmla="*/ 1787966 h 4023860"/>
                <a:gd name="connsiteX88" fmla="*/ 733246 w 2268748"/>
                <a:gd name="connsiteY88" fmla="*/ 1770713 h 4023860"/>
                <a:gd name="connsiteX89" fmla="*/ 698740 w 2268748"/>
                <a:gd name="connsiteY89" fmla="*/ 1693075 h 4023860"/>
                <a:gd name="connsiteX90" fmla="*/ 672861 w 2268748"/>
                <a:gd name="connsiteY90" fmla="*/ 1675823 h 4023860"/>
                <a:gd name="connsiteX91" fmla="*/ 629729 w 2268748"/>
                <a:gd name="connsiteY91" fmla="*/ 1641317 h 4023860"/>
                <a:gd name="connsiteX92" fmla="*/ 603849 w 2268748"/>
                <a:gd name="connsiteY92" fmla="*/ 1615438 h 4023860"/>
                <a:gd name="connsiteX93" fmla="*/ 577970 w 2268748"/>
                <a:gd name="connsiteY93" fmla="*/ 1598185 h 4023860"/>
                <a:gd name="connsiteX94" fmla="*/ 560717 w 2268748"/>
                <a:gd name="connsiteY94" fmla="*/ 1572306 h 4023860"/>
                <a:gd name="connsiteX95" fmla="*/ 508959 w 2268748"/>
                <a:gd name="connsiteY95" fmla="*/ 1555053 h 4023860"/>
                <a:gd name="connsiteX96" fmla="*/ 483080 w 2268748"/>
                <a:gd name="connsiteY96" fmla="*/ 1546426 h 4023860"/>
                <a:gd name="connsiteX97" fmla="*/ 431321 w 2268748"/>
                <a:gd name="connsiteY97" fmla="*/ 1511921 h 4023860"/>
                <a:gd name="connsiteX98" fmla="*/ 405442 w 2268748"/>
                <a:gd name="connsiteY98" fmla="*/ 1503294 h 4023860"/>
                <a:gd name="connsiteX99" fmla="*/ 353683 w 2268748"/>
                <a:gd name="connsiteY99" fmla="*/ 1477415 h 4023860"/>
                <a:gd name="connsiteX100" fmla="*/ 276046 w 2268748"/>
                <a:gd name="connsiteY100" fmla="*/ 1442909 h 4023860"/>
                <a:gd name="connsiteX101" fmla="*/ 267419 w 2268748"/>
                <a:gd name="connsiteY101" fmla="*/ 1071973 h 4023860"/>
                <a:gd name="connsiteX102" fmla="*/ 327804 w 2268748"/>
                <a:gd name="connsiteY102" fmla="*/ 1011589 h 4023860"/>
                <a:gd name="connsiteX103" fmla="*/ 362310 w 2268748"/>
                <a:gd name="connsiteY103" fmla="*/ 959830 h 4023860"/>
                <a:gd name="connsiteX104" fmla="*/ 379563 w 2268748"/>
                <a:gd name="connsiteY104" fmla="*/ 933951 h 4023860"/>
                <a:gd name="connsiteX105" fmla="*/ 405442 w 2268748"/>
                <a:gd name="connsiteY105" fmla="*/ 882192 h 4023860"/>
                <a:gd name="connsiteX106" fmla="*/ 431321 w 2268748"/>
                <a:gd name="connsiteY106" fmla="*/ 804555 h 4023860"/>
                <a:gd name="connsiteX107" fmla="*/ 439948 w 2268748"/>
                <a:gd name="connsiteY107" fmla="*/ 778675 h 4023860"/>
                <a:gd name="connsiteX108" fmla="*/ 465827 w 2268748"/>
                <a:gd name="connsiteY108" fmla="*/ 761423 h 4023860"/>
                <a:gd name="connsiteX109" fmla="*/ 491706 w 2268748"/>
                <a:gd name="connsiteY109" fmla="*/ 709664 h 4023860"/>
                <a:gd name="connsiteX110" fmla="*/ 508959 w 2268748"/>
                <a:gd name="connsiteY110" fmla="*/ 657906 h 4023860"/>
                <a:gd name="connsiteX111" fmla="*/ 543465 w 2268748"/>
                <a:gd name="connsiteY111" fmla="*/ 606147 h 4023860"/>
                <a:gd name="connsiteX112" fmla="*/ 552091 w 2268748"/>
                <a:gd name="connsiteY112" fmla="*/ 528509 h 4023860"/>
                <a:gd name="connsiteX113" fmla="*/ 569344 w 2268748"/>
                <a:gd name="connsiteY113" fmla="*/ 476751 h 4023860"/>
                <a:gd name="connsiteX114" fmla="*/ 586597 w 2268748"/>
                <a:gd name="connsiteY114" fmla="*/ 424992 h 4023860"/>
                <a:gd name="connsiteX115" fmla="*/ 621102 w 2268748"/>
                <a:gd name="connsiteY115" fmla="*/ 373234 h 4023860"/>
                <a:gd name="connsiteX116" fmla="*/ 629729 w 2268748"/>
                <a:gd name="connsiteY116" fmla="*/ 347355 h 4023860"/>
                <a:gd name="connsiteX117" fmla="*/ 612476 w 2268748"/>
                <a:gd name="connsiteY117" fmla="*/ 105815 h 4023860"/>
                <a:gd name="connsiteX118" fmla="*/ 595223 w 2268748"/>
                <a:gd name="connsiteY118" fmla="*/ 54057 h 4023860"/>
                <a:gd name="connsiteX119" fmla="*/ 560717 w 2268748"/>
                <a:gd name="connsiteY119" fmla="*/ 2298 h 4023860"/>
                <a:gd name="connsiteX120" fmla="*/ 146649 w 2268748"/>
                <a:gd name="connsiteY120" fmla="*/ 131694 h 4023860"/>
                <a:gd name="connsiteX121" fmla="*/ 0 w 2268748"/>
                <a:gd name="connsiteY121" fmla="*/ 157573 h 4023860"/>
                <a:gd name="connsiteX0" fmla="*/ 0 w 2268748"/>
                <a:gd name="connsiteY0" fmla="*/ 157573 h 4023860"/>
                <a:gd name="connsiteX1" fmla="*/ 0 w 2268748"/>
                <a:gd name="connsiteY1" fmla="*/ 157573 h 4023860"/>
                <a:gd name="connsiteX2" fmla="*/ 43133 w 2268748"/>
                <a:gd name="connsiteY2" fmla="*/ 1235875 h 4023860"/>
                <a:gd name="connsiteX3" fmla="*/ 51759 w 2268748"/>
                <a:gd name="connsiteY3" fmla="*/ 1598185 h 4023860"/>
                <a:gd name="connsiteX4" fmla="*/ 69012 w 2268748"/>
                <a:gd name="connsiteY4" fmla="*/ 1744834 h 4023860"/>
                <a:gd name="connsiteX5" fmla="*/ 77638 w 2268748"/>
                <a:gd name="connsiteY5" fmla="*/ 1891483 h 4023860"/>
                <a:gd name="connsiteX6" fmla="*/ 129397 w 2268748"/>
                <a:gd name="connsiteY6" fmla="*/ 2693740 h 4023860"/>
                <a:gd name="connsiteX7" fmla="*/ 232209 w 2268748"/>
                <a:gd name="connsiteY7" fmla="*/ 3370249 h 4023860"/>
                <a:gd name="connsiteX8" fmla="*/ 224287 w 2268748"/>
                <a:gd name="connsiteY8" fmla="*/ 3599513 h 4023860"/>
                <a:gd name="connsiteX9" fmla="*/ 232914 w 2268748"/>
                <a:gd name="connsiteY9" fmla="*/ 3711657 h 4023860"/>
                <a:gd name="connsiteX10" fmla="*/ 241540 w 2268748"/>
                <a:gd name="connsiteY10" fmla="*/ 3858306 h 4023860"/>
                <a:gd name="connsiteX11" fmla="*/ 207034 w 2268748"/>
                <a:gd name="connsiteY11" fmla="*/ 4013581 h 4023860"/>
                <a:gd name="connsiteX12" fmla="*/ 276046 w 2268748"/>
                <a:gd name="connsiteY12" fmla="*/ 4004955 h 4023860"/>
                <a:gd name="connsiteX13" fmla="*/ 646982 w 2268748"/>
                <a:gd name="connsiteY13" fmla="*/ 3961823 h 4023860"/>
                <a:gd name="connsiteX14" fmla="*/ 690114 w 2268748"/>
                <a:gd name="connsiteY14" fmla="*/ 3953196 h 4023860"/>
                <a:gd name="connsiteX15" fmla="*/ 905774 w 2268748"/>
                <a:gd name="connsiteY15" fmla="*/ 3944570 h 4023860"/>
                <a:gd name="connsiteX16" fmla="*/ 940280 w 2268748"/>
                <a:gd name="connsiteY16" fmla="*/ 3935943 h 4023860"/>
                <a:gd name="connsiteX17" fmla="*/ 1000665 w 2268748"/>
                <a:gd name="connsiteY17" fmla="*/ 3918690 h 4023860"/>
                <a:gd name="connsiteX18" fmla="*/ 1026544 w 2268748"/>
                <a:gd name="connsiteY18" fmla="*/ 3901438 h 4023860"/>
                <a:gd name="connsiteX19" fmla="*/ 1147314 w 2268748"/>
                <a:gd name="connsiteY19" fmla="*/ 3875558 h 4023860"/>
                <a:gd name="connsiteX20" fmla="*/ 1268083 w 2268748"/>
                <a:gd name="connsiteY20" fmla="*/ 3815173 h 4023860"/>
                <a:gd name="connsiteX21" fmla="*/ 1328468 w 2268748"/>
                <a:gd name="connsiteY21" fmla="*/ 3780668 h 4023860"/>
                <a:gd name="connsiteX22" fmla="*/ 1362974 w 2268748"/>
                <a:gd name="connsiteY22" fmla="*/ 3772041 h 4023860"/>
                <a:gd name="connsiteX23" fmla="*/ 1388853 w 2268748"/>
                <a:gd name="connsiteY23" fmla="*/ 3763415 h 4023860"/>
                <a:gd name="connsiteX24" fmla="*/ 1518249 w 2268748"/>
                <a:gd name="connsiteY24" fmla="*/ 3746162 h 4023860"/>
                <a:gd name="connsiteX25" fmla="*/ 1570008 w 2268748"/>
                <a:gd name="connsiteY25" fmla="*/ 3737536 h 4023860"/>
                <a:gd name="connsiteX26" fmla="*/ 1647646 w 2268748"/>
                <a:gd name="connsiteY26" fmla="*/ 3720283 h 4023860"/>
                <a:gd name="connsiteX27" fmla="*/ 1716657 w 2268748"/>
                <a:gd name="connsiteY27" fmla="*/ 3703030 h 4023860"/>
                <a:gd name="connsiteX28" fmla="*/ 1751163 w 2268748"/>
                <a:gd name="connsiteY28" fmla="*/ 3694404 h 4023860"/>
                <a:gd name="connsiteX29" fmla="*/ 1802921 w 2268748"/>
                <a:gd name="connsiteY29" fmla="*/ 3685777 h 4023860"/>
                <a:gd name="connsiteX30" fmla="*/ 1854680 w 2268748"/>
                <a:gd name="connsiteY30" fmla="*/ 3668524 h 4023860"/>
                <a:gd name="connsiteX31" fmla="*/ 1880559 w 2268748"/>
                <a:gd name="connsiteY31" fmla="*/ 3659898 h 4023860"/>
                <a:gd name="connsiteX32" fmla="*/ 1932317 w 2268748"/>
                <a:gd name="connsiteY32" fmla="*/ 3651272 h 4023860"/>
                <a:gd name="connsiteX33" fmla="*/ 1958197 w 2268748"/>
                <a:gd name="connsiteY33" fmla="*/ 3642645 h 4023860"/>
                <a:gd name="connsiteX34" fmla="*/ 2018582 w 2268748"/>
                <a:gd name="connsiteY34" fmla="*/ 3625392 h 4023860"/>
                <a:gd name="connsiteX35" fmla="*/ 2044461 w 2268748"/>
                <a:gd name="connsiteY35" fmla="*/ 3608140 h 4023860"/>
                <a:gd name="connsiteX36" fmla="*/ 2139351 w 2268748"/>
                <a:gd name="connsiteY36" fmla="*/ 3582260 h 4023860"/>
                <a:gd name="connsiteX37" fmla="*/ 2191110 w 2268748"/>
                <a:gd name="connsiteY37" fmla="*/ 3556381 h 4023860"/>
                <a:gd name="connsiteX38" fmla="*/ 2216989 w 2268748"/>
                <a:gd name="connsiteY38" fmla="*/ 3539128 h 4023860"/>
                <a:gd name="connsiteX39" fmla="*/ 2268748 w 2268748"/>
                <a:gd name="connsiteY39" fmla="*/ 3521875 h 4023860"/>
                <a:gd name="connsiteX40" fmla="*/ 2260121 w 2268748"/>
                <a:gd name="connsiteY40" fmla="*/ 3495996 h 4023860"/>
                <a:gd name="connsiteX41" fmla="*/ 2242868 w 2268748"/>
                <a:gd name="connsiteY41" fmla="*/ 3470117 h 4023860"/>
                <a:gd name="connsiteX42" fmla="*/ 2199736 w 2268748"/>
                <a:gd name="connsiteY42" fmla="*/ 3401106 h 4023860"/>
                <a:gd name="connsiteX43" fmla="*/ 2182483 w 2268748"/>
                <a:gd name="connsiteY43" fmla="*/ 3375226 h 4023860"/>
                <a:gd name="connsiteX44" fmla="*/ 2130725 w 2268748"/>
                <a:gd name="connsiteY44" fmla="*/ 3332094 h 4023860"/>
                <a:gd name="connsiteX45" fmla="*/ 2061714 w 2268748"/>
                <a:gd name="connsiteY45" fmla="*/ 3254457 h 4023860"/>
                <a:gd name="connsiteX46" fmla="*/ 2009955 w 2268748"/>
                <a:gd name="connsiteY46" fmla="*/ 3219951 h 4023860"/>
                <a:gd name="connsiteX47" fmla="*/ 1992702 w 2268748"/>
                <a:gd name="connsiteY47" fmla="*/ 3194072 h 4023860"/>
                <a:gd name="connsiteX48" fmla="*/ 1966823 w 2268748"/>
                <a:gd name="connsiteY48" fmla="*/ 3176819 h 4023860"/>
                <a:gd name="connsiteX49" fmla="*/ 1932317 w 2268748"/>
                <a:gd name="connsiteY49" fmla="*/ 3142313 h 4023860"/>
                <a:gd name="connsiteX50" fmla="*/ 1906438 w 2268748"/>
                <a:gd name="connsiteY50" fmla="*/ 3116434 h 4023860"/>
                <a:gd name="connsiteX51" fmla="*/ 1854680 w 2268748"/>
                <a:gd name="connsiteY51" fmla="*/ 3099181 h 4023860"/>
                <a:gd name="connsiteX52" fmla="*/ 1828800 w 2268748"/>
                <a:gd name="connsiteY52" fmla="*/ 3081928 h 4023860"/>
                <a:gd name="connsiteX53" fmla="*/ 1820174 w 2268748"/>
                <a:gd name="connsiteY53" fmla="*/ 3056049 h 4023860"/>
                <a:gd name="connsiteX54" fmla="*/ 1768416 w 2268748"/>
                <a:gd name="connsiteY54" fmla="*/ 3021543 h 4023860"/>
                <a:gd name="connsiteX55" fmla="*/ 1751163 w 2268748"/>
                <a:gd name="connsiteY55" fmla="*/ 2995664 h 4023860"/>
                <a:gd name="connsiteX56" fmla="*/ 1699404 w 2268748"/>
                <a:gd name="connsiteY56" fmla="*/ 2978411 h 4023860"/>
                <a:gd name="connsiteX57" fmla="*/ 1647646 w 2268748"/>
                <a:gd name="connsiteY57" fmla="*/ 2995664 h 4023860"/>
                <a:gd name="connsiteX58" fmla="*/ 1578634 w 2268748"/>
                <a:gd name="connsiteY58" fmla="*/ 2918026 h 4023860"/>
                <a:gd name="connsiteX59" fmla="*/ 1561382 w 2268748"/>
                <a:gd name="connsiteY59" fmla="*/ 2866268 h 4023860"/>
                <a:gd name="connsiteX60" fmla="*/ 1552755 w 2268748"/>
                <a:gd name="connsiteY60" fmla="*/ 2840389 h 4023860"/>
                <a:gd name="connsiteX61" fmla="*/ 1518249 w 2268748"/>
                <a:gd name="connsiteY61" fmla="*/ 2788630 h 4023860"/>
                <a:gd name="connsiteX62" fmla="*/ 1492370 w 2268748"/>
                <a:gd name="connsiteY62" fmla="*/ 2693740 h 4023860"/>
                <a:gd name="connsiteX63" fmla="*/ 1475117 w 2268748"/>
                <a:gd name="connsiteY63" fmla="*/ 2667860 h 4023860"/>
                <a:gd name="connsiteX64" fmla="*/ 1449238 w 2268748"/>
                <a:gd name="connsiteY64" fmla="*/ 2641981 h 4023860"/>
                <a:gd name="connsiteX65" fmla="*/ 1406106 w 2268748"/>
                <a:gd name="connsiteY65" fmla="*/ 2564343 h 4023860"/>
                <a:gd name="connsiteX66" fmla="*/ 1380227 w 2268748"/>
                <a:gd name="connsiteY66" fmla="*/ 2547090 h 4023860"/>
                <a:gd name="connsiteX67" fmla="*/ 1362974 w 2268748"/>
                <a:gd name="connsiteY67" fmla="*/ 2478079 h 4023860"/>
                <a:gd name="connsiteX68" fmla="*/ 1345721 w 2268748"/>
                <a:gd name="connsiteY68" fmla="*/ 2417694 h 4023860"/>
                <a:gd name="connsiteX69" fmla="*/ 1319842 w 2268748"/>
                <a:gd name="connsiteY69" fmla="*/ 2391815 h 4023860"/>
                <a:gd name="connsiteX70" fmla="*/ 1293963 w 2268748"/>
                <a:gd name="connsiteY70" fmla="*/ 2383189 h 4023860"/>
                <a:gd name="connsiteX71" fmla="*/ 1268083 w 2268748"/>
                <a:gd name="connsiteY71" fmla="*/ 2357309 h 4023860"/>
                <a:gd name="connsiteX72" fmla="*/ 1242204 w 2268748"/>
                <a:gd name="connsiteY72" fmla="*/ 2340057 h 4023860"/>
                <a:gd name="connsiteX73" fmla="*/ 1199072 w 2268748"/>
                <a:gd name="connsiteY73" fmla="*/ 2296924 h 4023860"/>
                <a:gd name="connsiteX74" fmla="*/ 1155940 w 2268748"/>
                <a:gd name="connsiteY74" fmla="*/ 2253792 h 4023860"/>
                <a:gd name="connsiteX75" fmla="*/ 1130061 w 2268748"/>
                <a:gd name="connsiteY75" fmla="*/ 2227913 h 4023860"/>
                <a:gd name="connsiteX76" fmla="*/ 1112808 w 2268748"/>
                <a:gd name="connsiteY76" fmla="*/ 2202034 h 4023860"/>
                <a:gd name="connsiteX77" fmla="*/ 1086929 w 2268748"/>
                <a:gd name="connsiteY77" fmla="*/ 2193407 h 4023860"/>
                <a:gd name="connsiteX78" fmla="*/ 1052423 w 2268748"/>
                <a:gd name="connsiteY78" fmla="*/ 2158902 h 4023860"/>
                <a:gd name="connsiteX79" fmla="*/ 1035170 w 2268748"/>
                <a:gd name="connsiteY79" fmla="*/ 2133023 h 4023860"/>
                <a:gd name="connsiteX80" fmla="*/ 1009291 w 2268748"/>
                <a:gd name="connsiteY80" fmla="*/ 2115770 h 4023860"/>
                <a:gd name="connsiteX81" fmla="*/ 974785 w 2268748"/>
                <a:gd name="connsiteY81" fmla="*/ 2055385 h 4023860"/>
                <a:gd name="connsiteX82" fmla="*/ 948906 w 2268748"/>
                <a:gd name="connsiteY82" fmla="*/ 2046758 h 4023860"/>
                <a:gd name="connsiteX83" fmla="*/ 888521 w 2268748"/>
                <a:gd name="connsiteY83" fmla="*/ 1969121 h 4023860"/>
                <a:gd name="connsiteX84" fmla="*/ 828136 w 2268748"/>
                <a:gd name="connsiteY84" fmla="*/ 1900109 h 4023860"/>
                <a:gd name="connsiteX85" fmla="*/ 793631 w 2268748"/>
                <a:gd name="connsiteY85" fmla="*/ 1848351 h 4023860"/>
                <a:gd name="connsiteX86" fmla="*/ 759125 w 2268748"/>
                <a:gd name="connsiteY86" fmla="*/ 1787966 h 4023860"/>
                <a:gd name="connsiteX87" fmla="*/ 733246 w 2268748"/>
                <a:gd name="connsiteY87" fmla="*/ 1770713 h 4023860"/>
                <a:gd name="connsiteX88" fmla="*/ 698740 w 2268748"/>
                <a:gd name="connsiteY88" fmla="*/ 1693075 h 4023860"/>
                <a:gd name="connsiteX89" fmla="*/ 672861 w 2268748"/>
                <a:gd name="connsiteY89" fmla="*/ 1675823 h 4023860"/>
                <a:gd name="connsiteX90" fmla="*/ 629729 w 2268748"/>
                <a:gd name="connsiteY90" fmla="*/ 1641317 h 4023860"/>
                <a:gd name="connsiteX91" fmla="*/ 603849 w 2268748"/>
                <a:gd name="connsiteY91" fmla="*/ 1615438 h 4023860"/>
                <a:gd name="connsiteX92" fmla="*/ 577970 w 2268748"/>
                <a:gd name="connsiteY92" fmla="*/ 1598185 h 4023860"/>
                <a:gd name="connsiteX93" fmla="*/ 560717 w 2268748"/>
                <a:gd name="connsiteY93" fmla="*/ 1572306 h 4023860"/>
                <a:gd name="connsiteX94" fmla="*/ 508959 w 2268748"/>
                <a:gd name="connsiteY94" fmla="*/ 1555053 h 4023860"/>
                <a:gd name="connsiteX95" fmla="*/ 483080 w 2268748"/>
                <a:gd name="connsiteY95" fmla="*/ 1546426 h 4023860"/>
                <a:gd name="connsiteX96" fmla="*/ 431321 w 2268748"/>
                <a:gd name="connsiteY96" fmla="*/ 1511921 h 4023860"/>
                <a:gd name="connsiteX97" fmla="*/ 405442 w 2268748"/>
                <a:gd name="connsiteY97" fmla="*/ 1503294 h 4023860"/>
                <a:gd name="connsiteX98" fmla="*/ 353683 w 2268748"/>
                <a:gd name="connsiteY98" fmla="*/ 1477415 h 4023860"/>
                <a:gd name="connsiteX99" fmla="*/ 276046 w 2268748"/>
                <a:gd name="connsiteY99" fmla="*/ 1442909 h 4023860"/>
                <a:gd name="connsiteX100" fmla="*/ 267419 w 2268748"/>
                <a:gd name="connsiteY100" fmla="*/ 1071973 h 4023860"/>
                <a:gd name="connsiteX101" fmla="*/ 327804 w 2268748"/>
                <a:gd name="connsiteY101" fmla="*/ 1011589 h 4023860"/>
                <a:gd name="connsiteX102" fmla="*/ 362310 w 2268748"/>
                <a:gd name="connsiteY102" fmla="*/ 959830 h 4023860"/>
                <a:gd name="connsiteX103" fmla="*/ 379563 w 2268748"/>
                <a:gd name="connsiteY103" fmla="*/ 933951 h 4023860"/>
                <a:gd name="connsiteX104" fmla="*/ 405442 w 2268748"/>
                <a:gd name="connsiteY104" fmla="*/ 882192 h 4023860"/>
                <a:gd name="connsiteX105" fmla="*/ 431321 w 2268748"/>
                <a:gd name="connsiteY105" fmla="*/ 804555 h 4023860"/>
                <a:gd name="connsiteX106" fmla="*/ 439948 w 2268748"/>
                <a:gd name="connsiteY106" fmla="*/ 778675 h 4023860"/>
                <a:gd name="connsiteX107" fmla="*/ 465827 w 2268748"/>
                <a:gd name="connsiteY107" fmla="*/ 761423 h 4023860"/>
                <a:gd name="connsiteX108" fmla="*/ 491706 w 2268748"/>
                <a:gd name="connsiteY108" fmla="*/ 709664 h 4023860"/>
                <a:gd name="connsiteX109" fmla="*/ 508959 w 2268748"/>
                <a:gd name="connsiteY109" fmla="*/ 657906 h 4023860"/>
                <a:gd name="connsiteX110" fmla="*/ 543465 w 2268748"/>
                <a:gd name="connsiteY110" fmla="*/ 606147 h 4023860"/>
                <a:gd name="connsiteX111" fmla="*/ 552091 w 2268748"/>
                <a:gd name="connsiteY111" fmla="*/ 528509 h 4023860"/>
                <a:gd name="connsiteX112" fmla="*/ 569344 w 2268748"/>
                <a:gd name="connsiteY112" fmla="*/ 476751 h 4023860"/>
                <a:gd name="connsiteX113" fmla="*/ 586597 w 2268748"/>
                <a:gd name="connsiteY113" fmla="*/ 424992 h 4023860"/>
                <a:gd name="connsiteX114" fmla="*/ 621102 w 2268748"/>
                <a:gd name="connsiteY114" fmla="*/ 373234 h 4023860"/>
                <a:gd name="connsiteX115" fmla="*/ 629729 w 2268748"/>
                <a:gd name="connsiteY115" fmla="*/ 347355 h 4023860"/>
                <a:gd name="connsiteX116" fmla="*/ 612476 w 2268748"/>
                <a:gd name="connsiteY116" fmla="*/ 105815 h 4023860"/>
                <a:gd name="connsiteX117" fmla="*/ 595223 w 2268748"/>
                <a:gd name="connsiteY117" fmla="*/ 54057 h 4023860"/>
                <a:gd name="connsiteX118" fmla="*/ 560717 w 2268748"/>
                <a:gd name="connsiteY118" fmla="*/ 2298 h 4023860"/>
                <a:gd name="connsiteX119" fmla="*/ 146649 w 2268748"/>
                <a:gd name="connsiteY119" fmla="*/ 131694 h 4023860"/>
                <a:gd name="connsiteX120" fmla="*/ 0 w 2268748"/>
                <a:gd name="connsiteY120" fmla="*/ 157573 h 4023860"/>
                <a:gd name="connsiteX0" fmla="*/ 0 w 2268748"/>
                <a:gd name="connsiteY0" fmla="*/ 157573 h 4023860"/>
                <a:gd name="connsiteX1" fmla="*/ 0 w 2268748"/>
                <a:gd name="connsiteY1" fmla="*/ 157573 h 4023860"/>
                <a:gd name="connsiteX2" fmla="*/ 43133 w 2268748"/>
                <a:gd name="connsiteY2" fmla="*/ 1235875 h 4023860"/>
                <a:gd name="connsiteX3" fmla="*/ 51759 w 2268748"/>
                <a:gd name="connsiteY3" fmla="*/ 1598185 h 4023860"/>
                <a:gd name="connsiteX4" fmla="*/ 69012 w 2268748"/>
                <a:gd name="connsiteY4" fmla="*/ 1744834 h 4023860"/>
                <a:gd name="connsiteX5" fmla="*/ 77638 w 2268748"/>
                <a:gd name="connsiteY5" fmla="*/ 1891483 h 4023860"/>
                <a:gd name="connsiteX6" fmla="*/ 129397 w 2268748"/>
                <a:gd name="connsiteY6" fmla="*/ 2693740 h 4023860"/>
                <a:gd name="connsiteX7" fmla="*/ 232209 w 2268748"/>
                <a:gd name="connsiteY7" fmla="*/ 3370249 h 4023860"/>
                <a:gd name="connsiteX8" fmla="*/ 224287 w 2268748"/>
                <a:gd name="connsiteY8" fmla="*/ 3599513 h 4023860"/>
                <a:gd name="connsiteX9" fmla="*/ 232914 w 2268748"/>
                <a:gd name="connsiteY9" fmla="*/ 3711657 h 4023860"/>
                <a:gd name="connsiteX10" fmla="*/ 241540 w 2268748"/>
                <a:gd name="connsiteY10" fmla="*/ 3858306 h 4023860"/>
                <a:gd name="connsiteX11" fmla="*/ 207034 w 2268748"/>
                <a:gd name="connsiteY11" fmla="*/ 4013581 h 4023860"/>
                <a:gd name="connsiteX12" fmla="*/ 276046 w 2268748"/>
                <a:gd name="connsiteY12" fmla="*/ 4004955 h 4023860"/>
                <a:gd name="connsiteX13" fmla="*/ 690114 w 2268748"/>
                <a:gd name="connsiteY13" fmla="*/ 3953196 h 4023860"/>
                <a:gd name="connsiteX14" fmla="*/ 905774 w 2268748"/>
                <a:gd name="connsiteY14" fmla="*/ 3944570 h 4023860"/>
                <a:gd name="connsiteX15" fmla="*/ 940280 w 2268748"/>
                <a:gd name="connsiteY15" fmla="*/ 3935943 h 4023860"/>
                <a:gd name="connsiteX16" fmla="*/ 1000665 w 2268748"/>
                <a:gd name="connsiteY16" fmla="*/ 3918690 h 4023860"/>
                <a:gd name="connsiteX17" fmla="*/ 1026544 w 2268748"/>
                <a:gd name="connsiteY17" fmla="*/ 3901438 h 4023860"/>
                <a:gd name="connsiteX18" fmla="*/ 1147314 w 2268748"/>
                <a:gd name="connsiteY18" fmla="*/ 3875558 h 4023860"/>
                <a:gd name="connsiteX19" fmla="*/ 1268083 w 2268748"/>
                <a:gd name="connsiteY19" fmla="*/ 3815173 h 4023860"/>
                <a:gd name="connsiteX20" fmla="*/ 1328468 w 2268748"/>
                <a:gd name="connsiteY20" fmla="*/ 3780668 h 4023860"/>
                <a:gd name="connsiteX21" fmla="*/ 1362974 w 2268748"/>
                <a:gd name="connsiteY21" fmla="*/ 3772041 h 4023860"/>
                <a:gd name="connsiteX22" fmla="*/ 1388853 w 2268748"/>
                <a:gd name="connsiteY22" fmla="*/ 3763415 h 4023860"/>
                <a:gd name="connsiteX23" fmla="*/ 1518249 w 2268748"/>
                <a:gd name="connsiteY23" fmla="*/ 3746162 h 4023860"/>
                <a:gd name="connsiteX24" fmla="*/ 1570008 w 2268748"/>
                <a:gd name="connsiteY24" fmla="*/ 3737536 h 4023860"/>
                <a:gd name="connsiteX25" fmla="*/ 1647646 w 2268748"/>
                <a:gd name="connsiteY25" fmla="*/ 3720283 h 4023860"/>
                <a:gd name="connsiteX26" fmla="*/ 1716657 w 2268748"/>
                <a:gd name="connsiteY26" fmla="*/ 3703030 h 4023860"/>
                <a:gd name="connsiteX27" fmla="*/ 1751163 w 2268748"/>
                <a:gd name="connsiteY27" fmla="*/ 3694404 h 4023860"/>
                <a:gd name="connsiteX28" fmla="*/ 1802921 w 2268748"/>
                <a:gd name="connsiteY28" fmla="*/ 3685777 h 4023860"/>
                <a:gd name="connsiteX29" fmla="*/ 1854680 w 2268748"/>
                <a:gd name="connsiteY29" fmla="*/ 3668524 h 4023860"/>
                <a:gd name="connsiteX30" fmla="*/ 1880559 w 2268748"/>
                <a:gd name="connsiteY30" fmla="*/ 3659898 h 4023860"/>
                <a:gd name="connsiteX31" fmla="*/ 1932317 w 2268748"/>
                <a:gd name="connsiteY31" fmla="*/ 3651272 h 4023860"/>
                <a:gd name="connsiteX32" fmla="*/ 1958197 w 2268748"/>
                <a:gd name="connsiteY32" fmla="*/ 3642645 h 4023860"/>
                <a:gd name="connsiteX33" fmla="*/ 2018582 w 2268748"/>
                <a:gd name="connsiteY33" fmla="*/ 3625392 h 4023860"/>
                <a:gd name="connsiteX34" fmla="*/ 2044461 w 2268748"/>
                <a:gd name="connsiteY34" fmla="*/ 3608140 h 4023860"/>
                <a:gd name="connsiteX35" fmla="*/ 2139351 w 2268748"/>
                <a:gd name="connsiteY35" fmla="*/ 3582260 h 4023860"/>
                <a:gd name="connsiteX36" fmla="*/ 2191110 w 2268748"/>
                <a:gd name="connsiteY36" fmla="*/ 3556381 h 4023860"/>
                <a:gd name="connsiteX37" fmla="*/ 2216989 w 2268748"/>
                <a:gd name="connsiteY37" fmla="*/ 3539128 h 4023860"/>
                <a:gd name="connsiteX38" fmla="*/ 2268748 w 2268748"/>
                <a:gd name="connsiteY38" fmla="*/ 3521875 h 4023860"/>
                <a:gd name="connsiteX39" fmla="*/ 2260121 w 2268748"/>
                <a:gd name="connsiteY39" fmla="*/ 3495996 h 4023860"/>
                <a:gd name="connsiteX40" fmla="*/ 2242868 w 2268748"/>
                <a:gd name="connsiteY40" fmla="*/ 3470117 h 4023860"/>
                <a:gd name="connsiteX41" fmla="*/ 2199736 w 2268748"/>
                <a:gd name="connsiteY41" fmla="*/ 3401106 h 4023860"/>
                <a:gd name="connsiteX42" fmla="*/ 2182483 w 2268748"/>
                <a:gd name="connsiteY42" fmla="*/ 3375226 h 4023860"/>
                <a:gd name="connsiteX43" fmla="*/ 2130725 w 2268748"/>
                <a:gd name="connsiteY43" fmla="*/ 3332094 h 4023860"/>
                <a:gd name="connsiteX44" fmla="*/ 2061714 w 2268748"/>
                <a:gd name="connsiteY44" fmla="*/ 3254457 h 4023860"/>
                <a:gd name="connsiteX45" fmla="*/ 2009955 w 2268748"/>
                <a:gd name="connsiteY45" fmla="*/ 3219951 h 4023860"/>
                <a:gd name="connsiteX46" fmla="*/ 1992702 w 2268748"/>
                <a:gd name="connsiteY46" fmla="*/ 3194072 h 4023860"/>
                <a:gd name="connsiteX47" fmla="*/ 1966823 w 2268748"/>
                <a:gd name="connsiteY47" fmla="*/ 3176819 h 4023860"/>
                <a:gd name="connsiteX48" fmla="*/ 1932317 w 2268748"/>
                <a:gd name="connsiteY48" fmla="*/ 3142313 h 4023860"/>
                <a:gd name="connsiteX49" fmla="*/ 1906438 w 2268748"/>
                <a:gd name="connsiteY49" fmla="*/ 3116434 h 4023860"/>
                <a:gd name="connsiteX50" fmla="*/ 1854680 w 2268748"/>
                <a:gd name="connsiteY50" fmla="*/ 3099181 h 4023860"/>
                <a:gd name="connsiteX51" fmla="*/ 1828800 w 2268748"/>
                <a:gd name="connsiteY51" fmla="*/ 3081928 h 4023860"/>
                <a:gd name="connsiteX52" fmla="*/ 1820174 w 2268748"/>
                <a:gd name="connsiteY52" fmla="*/ 3056049 h 4023860"/>
                <a:gd name="connsiteX53" fmla="*/ 1768416 w 2268748"/>
                <a:gd name="connsiteY53" fmla="*/ 3021543 h 4023860"/>
                <a:gd name="connsiteX54" fmla="*/ 1751163 w 2268748"/>
                <a:gd name="connsiteY54" fmla="*/ 2995664 h 4023860"/>
                <a:gd name="connsiteX55" fmla="*/ 1699404 w 2268748"/>
                <a:gd name="connsiteY55" fmla="*/ 2978411 h 4023860"/>
                <a:gd name="connsiteX56" fmla="*/ 1647646 w 2268748"/>
                <a:gd name="connsiteY56" fmla="*/ 2995664 h 4023860"/>
                <a:gd name="connsiteX57" fmla="*/ 1578634 w 2268748"/>
                <a:gd name="connsiteY57" fmla="*/ 2918026 h 4023860"/>
                <a:gd name="connsiteX58" fmla="*/ 1561382 w 2268748"/>
                <a:gd name="connsiteY58" fmla="*/ 2866268 h 4023860"/>
                <a:gd name="connsiteX59" fmla="*/ 1552755 w 2268748"/>
                <a:gd name="connsiteY59" fmla="*/ 2840389 h 4023860"/>
                <a:gd name="connsiteX60" fmla="*/ 1518249 w 2268748"/>
                <a:gd name="connsiteY60" fmla="*/ 2788630 h 4023860"/>
                <a:gd name="connsiteX61" fmla="*/ 1492370 w 2268748"/>
                <a:gd name="connsiteY61" fmla="*/ 2693740 h 4023860"/>
                <a:gd name="connsiteX62" fmla="*/ 1475117 w 2268748"/>
                <a:gd name="connsiteY62" fmla="*/ 2667860 h 4023860"/>
                <a:gd name="connsiteX63" fmla="*/ 1449238 w 2268748"/>
                <a:gd name="connsiteY63" fmla="*/ 2641981 h 4023860"/>
                <a:gd name="connsiteX64" fmla="*/ 1406106 w 2268748"/>
                <a:gd name="connsiteY64" fmla="*/ 2564343 h 4023860"/>
                <a:gd name="connsiteX65" fmla="*/ 1380227 w 2268748"/>
                <a:gd name="connsiteY65" fmla="*/ 2547090 h 4023860"/>
                <a:gd name="connsiteX66" fmla="*/ 1362974 w 2268748"/>
                <a:gd name="connsiteY66" fmla="*/ 2478079 h 4023860"/>
                <a:gd name="connsiteX67" fmla="*/ 1345721 w 2268748"/>
                <a:gd name="connsiteY67" fmla="*/ 2417694 h 4023860"/>
                <a:gd name="connsiteX68" fmla="*/ 1319842 w 2268748"/>
                <a:gd name="connsiteY68" fmla="*/ 2391815 h 4023860"/>
                <a:gd name="connsiteX69" fmla="*/ 1293963 w 2268748"/>
                <a:gd name="connsiteY69" fmla="*/ 2383189 h 4023860"/>
                <a:gd name="connsiteX70" fmla="*/ 1268083 w 2268748"/>
                <a:gd name="connsiteY70" fmla="*/ 2357309 h 4023860"/>
                <a:gd name="connsiteX71" fmla="*/ 1242204 w 2268748"/>
                <a:gd name="connsiteY71" fmla="*/ 2340057 h 4023860"/>
                <a:gd name="connsiteX72" fmla="*/ 1199072 w 2268748"/>
                <a:gd name="connsiteY72" fmla="*/ 2296924 h 4023860"/>
                <a:gd name="connsiteX73" fmla="*/ 1155940 w 2268748"/>
                <a:gd name="connsiteY73" fmla="*/ 2253792 h 4023860"/>
                <a:gd name="connsiteX74" fmla="*/ 1130061 w 2268748"/>
                <a:gd name="connsiteY74" fmla="*/ 2227913 h 4023860"/>
                <a:gd name="connsiteX75" fmla="*/ 1112808 w 2268748"/>
                <a:gd name="connsiteY75" fmla="*/ 2202034 h 4023860"/>
                <a:gd name="connsiteX76" fmla="*/ 1086929 w 2268748"/>
                <a:gd name="connsiteY76" fmla="*/ 2193407 h 4023860"/>
                <a:gd name="connsiteX77" fmla="*/ 1052423 w 2268748"/>
                <a:gd name="connsiteY77" fmla="*/ 2158902 h 4023860"/>
                <a:gd name="connsiteX78" fmla="*/ 1035170 w 2268748"/>
                <a:gd name="connsiteY78" fmla="*/ 2133023 h 4023860"/>
                <a:gd name="connsiteX79" fmla="*/ 1009291 w 2268748"/>
                <a:gd name="connsiteY79" fmla="*/ 2115770 h 4023860"/>
                <a:gd name="connsiteX80" fmla="*/ 974785 w 2268748"/>
                <a:gd name="connsiteY80" fmla="*/ 2055385 h 4023860"/>
                <a:gd name="connsiteX81" fmla="*/ 948906 w 2268748"/>
                <a:gd name="connsiteY81" fmla="*/ 2046758 h 4023860"/>
                <a:gd name="connsiteX82" fmla="*/ 888521 w 2268748"/>
                <a:gd name="connsiteY82" fmla="*/ 1969121 h 4023860"/>
                <a:gd name="connsiteX83" fmla="*/ 828136 w 2268748"/>
                <a:gd name="connsiteY83" fmla="*/ 1900109 h 4023860"/>
                <a:gd name="connsiteX84" fmla="*/ 793631 w 2268748"/>
                <a:gd name="connsiteY84" fmla="*/ 1848351 h 4023860"/>
                <a:gd name="connsiteX85" fmla="*/ 759125 w 2268748"/>
                <a:gd name="connsiteY85" fmla="*/ 1787966 h 4023860"/>
                <a:gd name="connsiteX86" fmla="*/ 733246 w 2268748"/>
                <a:gd name="connsiteY86" fmla="*/ 1770713 h 4023860"/>
                <a:gd name="connsiteX87" fmla="*/ 698740 w 2268748"/>
                <a:gd name="connsiteY87" fmla="*/ 1693075 h 4023860"/>
                <a:gd name="connsiteX88" fmla="*/ 672861 w 2268748"/>
                <a:gd name="connsiteY88" fmla="*/ 1675823 h 4023860"/>
                <a:gd name="connsiteX89" fmla="*/ 629729 w 2268748"/>
                <a:gd name="connsiteY89" fmla="*/ 1641317 h 4023860"/>
                <a:gd name="connsiteX90" fmla="*/ 603849 w 2268748"/>
                <a:gd name="connsiteY90" fmla="*/ 1615438 h 4023860"/>
                <a:gd name="connsiteX91" fmla="*/ 577970 w 2268748"/>
                <a:gd name="connsiteY91" fmla="*/ 1598185 h 4023860"/>
                <a:gd name="connsiteX92" fmla="*/ 560717 w 2268748"/>
                <a:gd name="connsiteY92" fmla="*/ 1572306 h 4023860"/>
                <a:gd name="connsiteX93" fmla="*/ 508959 w 2268748"/>
                <a:gd name="connsiteY93" fmla="*/ 1555053 h 4023860"/>
                <a:gd name="connsiteX94" fmla="*/ 483080 w 2268748"/>
                <a:gd name="connsiteY94" fmla="*/ 1546426 h 4023860"/>
                <a:gd name="connsiteX95" fmla="*/ 431321 w 2268748"/>
                <a:gd name="connsiteY95" fmla="*/ 1511921 h 4023860"/>
                <a:gd name="connsiteX96" fmla="*/ 405442 w 2268748"/>
                <a:gd name="connsiteY96" fmla="*/ 1503294 h 4023860"/>
                <a:gd name="connsiteX97" fmla="*/ 353683 w 2268748"/>
                <a:gd name="connsiteY97" fmla="*/ 1477415 h 4023860"/>
                <a:gd name="connsiteX98" fmla="*/ 276046 w 2268748"/>
                <a:gd name="connsiteY98" fmla="*/ 1442909 h 4023860"/>
                <a:gd name="connsiteX99" fmla="*/ 267419 w 2268748"/>
                <a:gd name="connsiteY99" fmla="*/ 1071973 h 4023860"/>
                <a:gd name="connsiteX100" fmla="*/ 327804 w 2268748"/>
                <a:gd name="connsiteY100" fmla="*/ 1011589 h 4023860"/>
                <a:gd name="connsiteX101" fmla="*/ 362310 w 2268748"/>
                <a:gd name="connsiteY101" fmla="*/ 959830 h 4023860"/>
                <a:gd name="connsiteX102" fmla="*/ 379563 w 2268748"/>
                <a:gd name="connsiteY102" fmla="*/ 933951 h 4023860"/>
                <a:gd name="connsiteX103" fmla="*/ 405442 w 2268748"/>
                <a:gd name="connsiteY103" fmla="*/ 882192 h 4023860"/>
                <a:gd name="connsiteX104" fmla="*/ 431321 w 2268748"/>
                <a:gd name="connsiteY104" fmla="*/ 804555 h 4023860"/>
                <a:gd name="connsiteX105" fmla="*/ 439948 w 2268748"/>
                <a:gd name="connsiteY105" fmla="*/ 778675 h 4023860"/>
                <a:gd name="connsiteX106" fmla="*/ 465827 w 2268748"/>
                <a:gd name="connsiteY106" fmla="*/ 761423 h 4023860"/>
                <a:gd name="connsiteX107" fmla="*/ 491706 w 2268748"/>
                <a:gd name="connsiteY107" fmla="*/ 709664 h 4023860"/>
                <a:gd name="connsiteX108" fmla="*/ 508959 w 2268748"/>
                <a:gd name="connsiteY108" fmla="*/ 657906 h 4023860"/>
                <a:gd name="connsiteX109" fmla="*/ 543465 w 2268748"/>
                <a:gd name="connsiteY109" fmla="*/ 606147 h 4023860"/>
                <a:gd name="connsiteX110" fmla="*/ 552091 w 2268748"/>
                <a:gd name="connsiteY110" fmla="*/ 528509 h 4023860"/>
                <a:gd name="connsiteX111" fmla="*/ 569344 w 2268748"/>
                <a:gd name="connsiteY111" fmla="*/ 476751 h 4023860"/>
                <a:gd name="connsiteX112" fmla="*/ 586597 w 2268748"/>
                <a:gd name="connsiteY112" fmla="*/ 424992 h 4023860"/>
                <a:gd name="connsiteX113" fmla="*/ 621102 w 2268748"/>
                <a:gd name="connsiteY113" fmla="*/ 373234 h 4023860"/>
                <a:gd name="connsiteX114" fmla="*/ 629729 w 2268748"/>
                <a:gd name="connsiteY114" fmla="*/ 347355 h 4023860"/>
                <a:gd name="connsiteX115" fmla="*/ 612476 w 2268748"/>
                <a:gd name="connsiteY115" fmla="*/ 105815 h 4023860"/>
                <a:gd name="connsiteX116" fmla="*/ 595223 w 2268748"/>
                <a:gd name="connsiteY116" fmla="*/ 54057 h 4023860"/>
                <a:gd name="connsiteX117" fmla="*/ 560717 w 2268748"/>
                <a:gd name="connsiteY117" fmla="*/ 2298 h 4023860"/>
                <a:gd name="connsiteX118" fmla="*/ 146649 w 2268748"/>
                <a:gd name="connsiteY118" fmla="*/ 131694 h 4023860"/>
                <a:gd name="connsiteX119" fmla="*/ 0 w 2268748"/>
                <a:gd name="connsiteY119" fmla="*/ 157573 h 4023860"/>
                <a:gd name="connsiteX0" fmla="*/ 0 w 2268748"/>
                <a:gd name="connsiteY0" fmla="*/ 157573 h 4023860"/>
                <a:gd name="connsiteX1" fmla="*/ 0 w 2268748"/>
                <a:gd name="connsiteY1" fmla="*/ 157573 h 4023860"/>
                <a:gd name="connsiteX2" fmla="*/ 43133 w 2268748"/>
                <a:gd name="connsiteY2" fmla="*/ 1235875 h 4023860"/>
                <a:gd name="connsiteX3" fmla="*/ 51759 w 2268748"/>
                <a:gd name="connsiteY3" fmla="*/ 1598185 h 4023860"/>
                <a:gd name="connsiteX4" fmla="*/ 69012 w 2268748"/>
                <a:gd name="connsiteY4" fmla="*/ 1744834 h 4023860"/>
                <a:gd name="connsiteX5" fmla="*/ 77638 w 2268748"/>
                <a:gd name="connsiteY5" fmla="*/ 1891483 h 4023860"/>
                <a:gd name="connsiteX6" fmla="*/ 129397 w 2268748"/>
                <a:gd name="connsiteY6" fmla="*/ 2693740 h 4023860"/>
                <a:gd name="connsiteX7" fmla="*/ 232209 w 2268748"/>
                <a:gd name="connsiteY7" fmla="*/ 3370249 h 4023860"/>
                <a:gd name="connsiteX8" fmla="*/ 224287 w 2268748"/>
                <a:gd name="connsiteY8" fmla="*/ 3599513 h 4023860"/>
                <a:gd name="connsiteX9" fmla="*/ 232914 w 2268748"/>
                <a:gd name="connsiteY9" fmla="*/ 3711657 h 4023860"/>
                <a:gd name="connsiteX10" fmla="*/ 241540 w 2268748"/>
                <a:gd name="connsiteY10" fmla="*/ 3858306 h 4023860"/>
                <a:gd name="connsiteX11" fmla="*/ 207034 w 2268748"/>
                <a:gd name="connsiteY11" fmla="*/ 4013581 h 4023860"/>
                <a:gd name="connsiteX12" fmla="*/ 276046 w 2268748"/>
                <a:gd name="connsiteY12" fmla="*/ 4004955 h 4023860"/>
                <a:gd name="connsiteX13" fmla="*/ 905774 w 2268748"/>
                <a:gd name="connsiteY13" fmla="*/ 3944570 h 4023860"/>
                <a:gd name="connsiteX14" fmla="*/ 940280 w 2268748"/>
                <a:gd name="connsiteY14" fmla="*/ 3935943 h 4023860"/>
                <a:gd name="connsiteX15" fmla="*/ 1000665 w 2268748"/>
                <a:gd name="connsiteY15" fmla="*/ 3918690 h 4023860"/>
                <a:gd name="connsiteX16" fmla="*/ 1026544 w 2268748"/>
                <a:gd name="connsiteY16" fmla="*/ 3901438 h 4023860"/>
                <a:gd name="connsiteX17" fmla="*/ 1147314 w 2268748"/>
                <a:gd name="connsiteY17" fmla="*/ 3875558 h 4023860"/>
                <a:gd name="connsiteX18" fmla="*/ 1268083 w 2268748"/>
                <a:gd name="connsiteY18" fmla="*/ 3815173 h 4023860"/>
                <a:gd name="connsiteX19" fmla="*/ 1328468 w 2268748"/>
                <a:gd name="connsiteY19" fmla="*/ 3780668 h 4023860"/>
                <a:gd name="connsiteX20" fmla="*/ 1362974 w 2268748"/>
                <a:gd name="connsiteY20" fmla="*/ 3772041 h 4023860"/>
                <a:gd name="connsiteX21" fmla="*/ 1388853 w 2268748"/>
                <a:gd name="connsiteY21" fmla="*/ 3763415 h 4023860"/>
                <a:gd name="connsiteX22" fmla="*/ 1518249 w 2268748"/>
                <a:gd name="connsiteY22" fmla="*/ 3746162 h 4023860"/>
                <a:gd name="connsiteX23" fmla="*/ 1570008 w 2268748"/>
                <a:gd name="connsiteY23" fmla="*/ 3737536 h 4023860"/>
                <a:gd name="connsiteX24" fmla="*/ 1647646 w 2268748"/>
                <a:gd name="connsiteY24" fmla="*/ 3720283 h 4023860"/>
                <a:gd name="connsiteX25" fmla="*/ 1716657 w 2268748"/>
                <a:gd name="connsiteY25" fmla="*/ 3703030 h 4023860"/>
                <a:gd name="connsiteX26" fmla="*/ 1751163 w 2268748"/>
                <a:gd name="connsiteY26" fmla="*/ 3694404 h 4023860"/>
                <a:gd name="connsiteX27" fmla="*/ 1802921 w 2268748"/>
                <a:gd name="connsiteY27" fmla="*/ 3685777 h 4023860"/>
                <a:gd name="connsiteX28" fmla="*/ 1854680 w 2268748"/>
                <a:gd name="connsiteY28" fmla="*/ 3668524 h 4023860"/>
                <a:gd name="connsiteX29" fmla="*/ 1880559 w 2268748"/>
                <a:gd name="connsiteY29" fmla="*/ 3659898 h 4023860"/>
                <a:gd name="connsiteX30" fmla="*/ 1932317 w 2268748"/>
                <a:gd name="connsiteY30" fmla="*/ 3651272 h 4023860"/>
                <a:gd name="connsiteX31" fmla="*/ 1958197 w 2268748"/>
                <a:gd name="connsiteY31" fmla="*/ 3642645 h 4023860"/>
                <a:gd name="connsiteX32" fmla="*/ 2018582 w 2268748"/>
                <a:gd name="connsiteY32" fmla="*/ 3625392 h 4023860"/>
                <a:gd name="connsiteX33" fmla="*/ 2044461 w 2268748"/>
                <a:gd name="connsiteY33" fmla="*/ 3608140 h 4023860"/>
                <a:gd name="connsiteX34" fmla="*/ 2139351 w 2268748"/>
                <a:gd name="connsiteY34" fmla="*/ 3582260 h 4023860"/>
                <a:gd name="connsiteX35" fmla="*/ 2191110 w 2268748"/>
                <a:gd name="connsiteY35" fmla="*/ 3556381 h 4023860"/>
                <a:gd name="connsiteX36" fmla="*/ 2216989 w 2268748"/>
                <a:gd name="connsiteY36" fmla="*/ 3539128 h 4023860"/>
                <a:gd name="connsiteX37" fmla="*/ 2268748 w 2268748"/>
                <a:gd name="connsiteY37" fmla="*/ 3521875 h 4023860"/>
                <a:gd name="connsiteX38" fmla="*/ 2260121 w 2268748"/>
                <a:gd name="connsiteY38" fmla="*/ 3495996 h 4023860"/>
                <a:gd name="connsiteX39" fmla="*/ 2242868 w 2268748"/>
                <a:gd name="connsiteY39" fmla="*/ 3470117 h 4023860"/>
                <a:gd name="connsiteX40" fmla="*/ 2199736 w 2268748"/>
                <a:gd name="connsiteY40" fmla="*/ 3401106 h 4023860"/>
                <a:gd name="connsiteX41" fmla="*/ 2182483 w 2268748"/>
                <a:gd name="connsiteY41" fmla="*/ 3375226 h 4023860"/>
                <a:gd name="connsiteX42" fmla="*/ 2130725 w 2268748"/>
                <a:gd name="connsiteY42" fmla="*/ 3332094 h 4023860"/>
                <a:gd name="connsiteX43" fmla="*/ 2061714 w 2268748"/>
                <a:gd name="connsiteY43" fmla="*/ 3254457 h 4023860"/>
                <a:gd name="connsiteX44" fmla="*/ 2009955 w 2268748"/>
                <a:gd name="connsiteY44" fmla="*/ 3219951 h 4023860"/>
                <a:gd name="connsiteX45" fmla="*/ 1992702 w 2268748"/>
                <a:gd name="connsiteY45" fmla="*/ 3194072 h 4023860"/>
                <a:gd name="connsiteX46" fmla="*/ 1966823 w 2268748"/>
                <a:gd name="connsiteY46" fmla="*/ 3176819 h 4023860"/>
                <a:gd name="connsiteX47" fmla="*/ 1932317 w 2268748"/>
                <a:gd name="connsiteY47" fmla="*/ 3142313 h 4023860"/>
                <a:gd name="connsiteX48" fmla="*/ 1906438 w 2268748"/>
                <a:gd name="connsiteY48" fmla="*/ 3116434 h 4023860"/>
                <a:gd name="connsiteX49" fmla="*/ 1854680 w 2268748"/>
                <a:gd name="connsiteY49" fmla="*/ 3099181 h 4023860"/>
                <a:gd name="connsiteX50" fmla="*/ 1828800 w 2268748"/>
                <a:gd name="connsiteY50" fmla="*/ 3081928 h 4023860"/>
                <a:gd name="connsiteX51" fmla="*/ 1820174 w 2268748"/>
                <a:gd name="connsiteY51" fmla="*/ 3056049 h 4023860"/>
                <a:gd name="connsiteX52" fmla="*/ 1768416 w 2268748"/>
                <a:gd name="connsiteY52" fmla="*/ 3021543 h 4023860"/>
                <a:gd name="connsiteX53" fmla="*/ 1751163 w 2268748"/>
                <a:gd name="connsiteY53" fmla="*/ 2995664 h 4023860"/>
                <a:gd name="connsiteX54" fmla="*/ 1699404 w 2268748"/>
                <a:gd name="connsiteY54" fmla="*/ 2978411 h 4023860"/>
                <a:gd name="connsiteX55" fmla="*/ 1647646 w 2268748"/>
                <a:gd name="connsiteY55" fmla="*/ 2995664 h 4023860"/>
                <a:gd name="connsiteX56" fmla="*/ 1578634 w 2268748"/>
                <a:gd name="connsiteY56" fmla="*/ 2918026 h 4023860"/>
                <a:gd name="connsiteX57" fmla="*/ 1561382 w 2268748"/>
                <a:gd name="connsiteY57" fmla="*/ 2866268 h 4023860"/>
                <a:gd name="connsiteX58" fmla="*/ 1552755 w 2268748"/>
                <a:gd name="connsiteY58" fmla="*/ 2840389 h 4023860"/>
                <a:gd name="connsiteX59" fmla="*/ 1518249 w 2268748"/>
                <a:gd name="connsiteY59" fmla="*/ 2788630 h 4023860"/>
                <a:gd name="connsiteX60" fmla="*/ 1492370 w 2268748"/>
                <a:gd name="connsiteY60" fmla="*/ 2693740 h 4023860"/>
                <a:gd name="connsiteX61" fmla="*/ 1475117 w 2268748"/>
                <a:gd name="connsiteY61" fmla="*/ 2667860 h 4023860"/>
                <a:gd name="connsiteX62" fmla="*/ 1449238 w 2268748"/>
                <a:gd name="connsiteY62" fmla="*/ 2641981 h 4023860"/>
                <a:gd name="connsiteX63" fmla="*/ 1406106 w 2268748"/>
                <a:gd name="connsiteY63" fmla="*/ 2564343 h 4023860"/>
                <a:gd name="connsiteX64" fmla="*/ 1380227 w 2268748"/>
                <a:gd name="connsiteY64" fmla="*/ 2547090 h 4023860"/>
                <a:gd name="connsiteX65" fmla="*/ 1362974 w 2268748"/>
                <a:gd name="connsiteY65" fmla="*/ 2478079 h 4023860"/>
                <a:gd name="connsiteX66" fmla="*/ 1345721 w 2268748"/>
                <a:gd name="connsiteY66" fmla="*/ 2417694 h 4023860"/>
                <a:gd name="connsiteX67" fmla="*/ 1319842 w 2268748"/>
                <a:gd name="connsiteY67" fmla="*/ 2391815 h 4023860"/>
                <a:gd name="connsiteX68" fmla="*/ 1293963 w 2268748"/>
                <a:gd name="connsiteY68" fmla="*/ 2383189 h 4023860"/>
                <a:gd name="connsiteX69" fmla="*/ 1268083 w 2268748"/>
                <a:gd name="connsiteY69" fmla="*/ 2357309 h 4023860"/>
                <a:gd name="connsiteX70" fmla="*/ 1242204 w 2268748"/>
                <a:gd name="connsiteY70" fmla="*/ 2340057 h 4023860"/>
                <a:gd name="connsiteX71" fmla="*/ 1199072 w 2268748"/>
                <a:gd name="connsiteY71" fmla="*/ 2296924 h 4023860"/>
                <a:gd name="connsiteX72" fmla="*/ 1155940 w 2268748"/>
                <a:gd name="connsiteY72" fmla="*/ 2253792 h 4023860"/>
                <a:gd name="connsiteX73" fmla="*/ 1130061 w 2268748"/>
                <a:gd name="connsiteY73" fmla="*/ 2227913 h 4023860"/>
                <a:gd name="connsiteX74" fmla="*/ 1112808 w 2268748"/>
                <a:gd name="connsiteY74" fmla="*/ 2202034 h 4023860"/>
                <a:gd name="connsiteX75" fmla="*/ 1086929 w 2268748"/>
                <a:gd name="connsiteY75" fmla="*/ 2193407 h 4023860"/>
                <a:gd name="connsiteX76" fmla="*/ 1052423 w 2268748"/>
                <a:gd name="connsiteY76" fmla="*/ 2158902 h 4023860"/>
                <a:gd name="connsiteX77" fmla="*/ 1035170 w 2268748"/>
                <a:gd name="connsiteY77" fmla="*/ 2133023 h 4023860"/>
                <a:gd name="connsiteX78" fmla="*/ 1009291 w 2268748"/>
                <a:gd name="connsiteY78" fmla="*/ 2115770 h 4023860"/>
                <a:gd name="connsiteX79" fmla="*/ 974785 w 2268748"/>
                <a:gd name="connsiteY79" fmla="*/ 2055385 h 4023860"/>
                <a:gd name="connsiteX80" fmla="*/ 948906 w 2268748"/>
                <a:gd name="connsiteY80" fmla="*/ 2046758 h 4023860"/>
                <a:gd name="connsiteX81" fmla="*/ 888521 w 2268748"/>
                <a:gd name="connsiteY81" fmla="*/ 1969121 h 4023860"/>
                <a:gd name="connsiteX82" fmla="*/ 828136 w 2268748"/>
                <a:gd name="connsiteY82" fmla="*/ 1900109 h 4023860"/>
                <a:gd name="connsiteX83" fmla="*/ 793631 w 2268748"/>
                <a:gd name="connsiteY83" fmla="*/ 1848351 h 4023860"/>
                <a:gd name="connsiteX84" fmla="*/ 759125 w 2268748"/>
                <a:gd name="connsiteY84" fmla="*/ 1787966 h 4023860"/>
                <a:gd name="connsiteX85" fmla="*/ 733246 w 2268748"/>
                <a:gd name="connsiteY85" fmla="*/ 1770713 h 4023860"/>
                <a:gd name="connsiteX86" fmla="*/ 698740 w 2268748"/>
                <a:gd name="connsiteY86" fmla="*/ 1693075 h 4023860"/>
                <a:gd name="connsiteX87" fmla="*/ 672861 w 2268748"/>
                <a:gd name="connsiteY87" fmla="*/ 1675823 h 4023860"/>
                <a:gd name="connsiteX88" fmla="*/ 629729 w 2268748"/>
                <a:gd name="connsiteY88" fmla="*/ 1641317 h 4023860"/>
                <a:gd name="connsiteX89" fmla="*/ 603849 w 2268748"/>
                <a:gd name="connsiteY89" fmla="*/ 1615438 h 4023860"/>
                <a:gd name="connsiteX90" fmla="*/ 577970 w 2268748"/>
                <a:gd name="connsiteY90" fmla="*/ 1598185 h 4023860"/>
                <a:gd name="connsiteX91" fmla="*/ 560717 w 2268748"/>
                <a:gd name="connsiteY91" fmla="*/ 1572306 h 4023860"/>
                <a:gd name="connsiteX92" fmla="*/ 508959 w 2268748"/>
                <a:gd name="connsiteY92" fmla="*/ 1555053 h 4023860"/>
                <a:gd name="connsiteX93" fmla="*/ 483080 w 2268748"/>
                <a:gd name="connsiteY93" fmla="*/ 1546426 h 4023860"/>
                <a:gd name="connsiteX94" fmla="*/ 431321 w 2268748"/>
                <a:gd name="connsiteY94" fmla="*/ 1511921 h 4023860"/>
                <a:gd name="connsiteX95" fmla="*/ 405442 w 2268748"/>
                <a:gd name="connsiteY95" fmla="*/ 1503294 h 4023860"/>
                <a:gd name="connsiteX96" fmla="*/ 353683 w 2268748"/>
                <a:gd name="connsiteY96" fmla="*/ 1477415 h 4023860"/>
                <a:gd name="connsiteX97" fmla="*/ 276046 w 2268748"/>
                <a:gd name="connsiteY97" fmla="*/ 1442909 h 4023860"/>
                <a:gd name="connsiteX98" fmla="*/ 267419 w 2268748"/>
                <a:gd name="connsiteY98" fmla="*/ 1071973 h 4023860"/>
                <a:gd name="connsiteX99" fmla="*/ 327804 w 2268748"/>
                <a:gd name="connsiteY99" fmla="*/ 1011589 h 4023860"/>
                <a:gd name="connsiteX100" fmla="*/ 362310 w 2268748"/>
                <a:gd name="connsiteY100" fmla="*/ 959830 h 4023860"/>
                <a:gd name="connsiteX101" fmla="*/ 379563 w 2268748"/>
                <a:gd name="connsiteY101" fmla="*/ 933951 h 4023860"/>
                <a:gd name="connsiteX102" fmla="*/ 405442 w 2268748"/>
                <a:gd name="connsiteY102" fmla="*/ 882192 h 4023860"/>
                <a:gd name="connsiteX103" fmla="*/ 431321 w 2268748"/>
                <a:gd name="connsiteY103" fmla="*/ 804555 h 4023860"/>
                <a:gd name="connsiteX104" fmla="*/ 439948 w 2268748"/>
                <a:gd name="connsiteY104" fmla="*/ 778675 h 4023860"/>
                <a:gd name="connsiteX105" fmla="*/ 465827 w 2268748"/>
                <a:gd name="connsiteY105" fmla="*/ 761423 h 4023860"/>
                <a:gd name="connsiteX106" fmla="*/ 491706 w 2268748"/>
                <a:gd name="connsiteY106" fmla="*/ 709664 h 4023860"/>
                <a:gd name="connsiteX107" fmla="*/ 508959 w 2268748"/>
                <a:gd name="connsiteY107" fmla="*/ 657906 h 4023860"/>
                <a:gd name="connsiteX108" fmla="*/ 543465 w 2268748"/>
                <a:gd name="connsiteY108" fmla="*/ 606147 h 4023860"/>
                <a:gd name="connsiteX109" fmla="*/ 552091 w 2268748"/>
                <a:gd name="connsiteY109" fmla="*/ 528509 h 4023860"/>
                <a:gd name="connsiteX110" fmla="*/ 569344 w 2268748"/>
                <a:gd name="connsiteY110" fmla="*/ 476751 h 4023860"/>
                <a:gd name="connsiteX111" fmla="*/ 586597 w 2268748"/>
                <a:gd name="connsiteY111" fmla="*/ 424992 h 4023860"/>
                <a:gd name="connsiteX112" fmla="*/ 621102 w 2268748"/>
                <a:gd name="connsiteY112" fmla="*/ 373234 h 4023860"/>
                <a:gd name="connsiteX113" fmla="*/ 629729 w 2268748"/>
                <a:gd name="connsiteY113" fmla="*/ 347355 h 4023860"/>
                <a:gd name="connsiteX114" fmla="*/ 612476 w 2268748"/>
                <a:gd name="connsiteY114" fmla="*/ 105815 h 4023860"/>
                <a:gd name="connsiteX115" fmla="*/ 595223 w 2268748"/>
                <a:gd name="connsiteY115" fmla="*/ 54057 h 4023860"/>
                <a:gd name="connsiteX116" fmla="*/ 560717 w 2268748"/>
                <a:gd name="connsiteY116" fmla="*/ 2298 h 4023860"/>
                <a:gd name="connsiteX117" fmla="*/ 146649 w 2268748"/>
                <a:gd name="connsiteY117" fmla="*/ 131694 h 4023860"/>
                <a:gd name="connsiteX118" fmla="*/ 0 w 2268748"/>
                <a:gd name="connsiteY118" fmla="*/ 157573 h 4023860"/>
                <a:gd name="connsiteX0" fmla="*/ 0 w 2268748"/>
                <a:gd name="connsiteY0" fmla="*/ 157573 h 4023860"/>
                <a:gd name="connsiteX1" fmla="*/ 0 w 2268748"/>
                <a:gd name="connsiteY1" fmla="*/ 157573 h 4023860"/>
                <a:gd name="connsiteX2" fmla="*/ 43133 w 2268748"/>
                <a:gd name="connsiteY2" fmla="*/ 1235875 h 4023860"/>
                <a:gd name="connsiteX3" fmla="*/ 51759 w 2268748"/>
                <a:gd name="connsiteY3" fmla="*/ 1598185 h 4023860"/>
                <a:gd name="connsiteX4" fmla="*/ 69012 w 2268748"/>
                <a:gd name="connsiteY4" fmla="*/ 1744834 h 4023860"/>
                <a:gd name="connsiteX5" fmla="*/ 77638 w 2268748"/>
                <a:gd name="connsiteY5" fmla="*/ 1891483 h 4023860"/>
                <a:gd name="connsiteX6" fmla="*/ 129397 w 2268748"/>
                <a:gd name="connsiteY6" fmla="*/ 2693740 h 4023860"/>
                <a:gd name="connsiteX7" fmla="*/ 232209 w 2268748"/>
                <a:gd name="connsiteY7" fmla="*/ 3370249 h 4023860"/>
                <a:gd name="connsiteX8" fmla="*/ 224287 w 2268748"/>
                <a:gd name="connsiteY8" fmla="*/ 3599513 h 4023860"/>
                <a:gd name="connsiteX9" fmla="*/ 232914 w 2268748"/>
                <a:gd name="connsiteY9" fmla="*/ 3711657 h 4023860"/>
                <a:gd name="connsiteX10" fmla="*/ 241540 w 2268748"/>
                <a:gd name="connsiteY10" fmla="*/ 3858306 h 4023860"/>
                <a:gd name="connsiteX11" fmla="*/ 207034 w 2268748"/>
                <a:gd name="connsiteY11" fmla="*/ 4013581 h 4023860"/>
                <a:gd name="connsiteX12" fmla="*/ 276046 w 2268748"/>
                <a:gd name="connsiteY12" fmla="*/ 4004955 h 4023860"/>
                <a:gd name="connsiteX13" fmla="*/ 940280 w 2268748"/>
                <a:gd name="connsiteY13" fmla="*/ 3935943 h 4023860"/>
                <a:gd name="connsiteX14" fmla="*/ 1000665 w 2268748"/>
                <a:gd name="connsiteY14" fmla="*/ 3918690 h 4023860"/>
                <a:gd name="connsiteX15" fmla="*/ 1026544 w 2268748"/>
                <a:gd name="connsiteY15" fmla="*/ 3901438 h 4023860"/>
                <a:gd name="connsiteX16" fmla="*/ 1147314 w 2268748"/>
                <a:gd name="connsiteY16" fmla="*/ 3875558 h 4023860"/>
                <a:gd name="connsiteX17" fmla="*/ 1268083 w 2268748"/>
                <a:gd name="connsiteY17" fmla="*/ 3815173 h 4023860"/>
                <a:gd name="connsiteX18" fmla="*/ 1328468 w 2268748"/>
                <a:gd name="connsiteY18" fmla="*/ 3780668 h 4023860"/>
                <a:gd name="connsiteX19" fmla="*/ 1362974 w 2268748"/>
                <a:gd name="connsiteY19" fmla="*/ 3772041 h 4023860"/>
                <a:gd name="connsiteX20" fmla="*/ 1388853 w 2268748"/>
                <a:gd name="connsiteY20" fmla="*/ 3763415 h 4023860"/>
                <a:gd name="connsiteX21" fmla="*/ 1518249 w 2268748"/>
                <a:gd name="connsiteY21" fmla="*/ 3746162 h 4023860"/>
                <a:gd name="connsiteX22" fmla="*/ 1570008 w 2268748"/>
                <a:gd name="connsiteY22" fmla="*/ 3737536 h 4023860"/>
                <a:gd name="connsiteX23" fmla="*/ 1647646 w 2268748"/>
                <a:gd name="connsiteY23" fmla="*/ 3720283 h 4023860"/>
                <a:gd name="connsiteX24" fmla="*/ 1716657 w 2268748"/>
                <a:gd name="connsiteY24" fmla="*/ 3703030 h 4023860"/>
                <a:gd name="connsiteX25" fmla="*/ 1751163 w 2268748"/>
                <a:gd name="connsiteY25" fmla="*/ 3694404 h 4023860"/>
                <a:gd name="connsiteX26" fmla="*/ 1802921 w 2268748"/>
                <a:gd name="connsiteY26" fmla="*/ 3685777 h 4023860"/>
                <a:gd name="connsiteX27" fmla="*/ 1854680 w 2268748"/>
                <a:gd name="connsiteY27" fmla="*/ 3668524 h 4023860"/>
                <a:gd name="connsiteX28" fmla="*/ 1880559 w 2268748"/>
                <a:gd name="connsiteY28" fmla="*/ 3659898 h 4023860"/>
                <a:gd name="connsiteX29" fmla="*/ 1932317 w 2268748"/>
                <a:gd name="connsiteY29" fmla="*/ 3651272 h 4023860"/>
                <a:gd name="connsiteX30" fmla="*/ 1958197 w 2268748"/>
                <a:gd name="connsiteY30" fmla="*/ 3642645 h 4023860"/>
                <a:gd name="connsiteX31" fmla="*/ 2018582 w 2268748"/>
                <a:gd name="connsiteY31" fmla="*/ 3625392 h 4023860"/>
                <a:gd name="connsiteX32" fmla="*/ 2044461 w 2268748"/>
                <a:gd name="connsiteY32" fmla="*/ 3608140 h 4023860"/>
                <a:gd name="connsiteX33" fmla="*/ 2139351 w 2268748"/>
                <a:gd name="connsiteY33" fmla="*/ 3582260 h 4023860"/>
                <a:gd name="connsiteX34" fmla="*/ 2191110 w 2268748"/>
                <a:gd name="connsiteY34" fmla="*/ 3556381 h 4023860"/>
                <a:gd name="connsiteX35" fmla="*/ 2216989 w 2268748"/>
                <a:gd name="connsiteY35" fmla="*/ 3539128 h 4023860"/>
                <a:gd name="connsiteX36" fmla="*/ 2268748 w 2268748"/>
                <a:gd name="connsiteY36" fmla="*/ 3521875 h 4023860"/>
                <a:gd name="connsiteX37" fmla="*/ 2260121 w 2268748"/>
                <a:gd name="connsiteY37" fmla="*/ 3495996 h 4023860"/>
                <a:gd name="connsiteX38" fmla="*/ 2242868 w 2268748"/>
                <a:gd name="connsiteY38" fmla="*/ 3470117 h 4023860"/>
                <a:gd name="connsiteX39" fmla="*/ 2199736 w 2268748"/>
                <a:gd name="connsiteY39" fmla="*/ 3401106 h 4023860"/>
                <a:gd name="connsiteX40" fmla="*/ 2182483 w 2268748"/>
                <a:gd name="connsiteY40" fmla="*/ 3375226 h 4023860"/>
                <a:gd name="connsiteX41" fmla="*/ 2130725 w 2268748"/>
                <a:gd name="connsiteY41" fmla="*/ 3332094 h 4023860"/>
                <a:gd name="connsiteX42" fmla="*/ 2061714 w 2268748"/>
                <a:gd name="connsiteY42" fmla="*/ 3254457 h 4023860"/>
                <a:gd name="connsiteX43" fmla="*/ 2009955 w 2268748"/>
                <a:gd name="connsiteY43" fmla="*/ 3219951 h 4023860"/>
                <a:gd name="connsiteX44" fmla="*/ 1992702 w 2268748"/>
                <a:gd name="connsiteY44" fmla="*/ 3194072 h 4023860"/>
                <a:gd name="connsiteX45" fmla="*/ 1966823 w 2268748"/>
                <a:gd name="connsiteY45" fmla="*/ 3176819 h 4023860"/>
                <a:gd name="connsiteX46" fmla="*/ 1932317 w 2268748"/>
                <a:gd name="connsiteY46" fmla="*/ 3142313 h 4023860"/>
                <a:gd name="connsiteX47" fmla="*/ 1906438 w 2268748"/>
                <a:gd name="connsiteY47" fmla="*/ 3116434 h 4023860"/>
                <a:gd name="connsiteX48" fmla="*/ 1854680 w 2268748"/>
                <a:gd name="connsiteY48" fmla="*/ 3099181 h 4023860"/>
                <a:gd name="connsiteX49" fmla="*/ 1828800 w 2268748"/>
                <a:gd name="connsiteY49" fmla="*/ 3081928 h 4023860"/>
                <a:gd name="connsiteX50" fmla="*/ 1820174 w 2268748"/>
                <a:gd name="connsiteY50" fmla="*/ 3056049 h 4023860"/>
                <a:gd name="connsiteX51" fmla="*/ 1768416 w 2268748"/>
                <a:gd name="connsiteY51" fmla="*/ 3021543 h 4023860"/>
                <a:gd name="connsiteX52" fmla="*/ 1751163 w 2268748"/>
                <a:gd name="connsiteY52" fmla="*/ 2995664 h 4023860"/>
                <a:gd name="connsiteX53" fmla="*/ 1699404 w 2268748"/>
                <a:gd name="connsiteY53" fmla="*/ 2978411 h 4023860"/>
                <a:gd name="connsiteX54" fmla="*/ 1647646 w 2268748"/>
                <a:gd name="connsiteY54" fmla="*/ 2995664 h 4023860"/>
                <a:gd name="connsiteX55" fmla="*/ 1578634 w 2268748"/>
                <a:gd name="connsiteY55" fmla="*/ 2918026 h 4023860"/>
                <a:gd name="connsiteX56" fmla="*/ 1561382 w 2268748"/>
                <a:gd name="connsiteY56" fmla="*/ 2866268 h 4023860"/>
                <a:gd name="connsiteX57" fmla="*/ 1552755 w 2268748"/>
                <a:gd name="connsiteY57" fmla="*/ 2840389 h 4023860"/>
                <a:gd name="connsiteX58" fmla="*/ 1518249 w 2268748"/>
                <a:gd name="connsiteY58" fmla="*/ 2788630 h 4023860"/>
                <a:gd name="connsiteX59" fmla="*/ 1492370 w 2268748"/>
                <a:gd name="connsiteY59" fmla="*/ 2693740 h 4023860"/>
                <a:gd name="connsiteX60" fmla="*/ 1475117 w 2268748"/>
                <a:gd name="connsiteY60" fmla="*/ 2667860 h 4023860"/>
                <a:gd name="connsiteX61" fmla="*/ 1449238 w 2268748"/>
                <a:gd name="connsiteY61" fmla="*/ 2641981 h 4023860"/>
                <a:gd name="connsiteX62" fmla="*/ 1406106 w 2268748"/>
                <a:gd name="connsiteY62" fmla="*/ 2564343 h 4023860"/>
                <a:gd name="connsiteX63" fmla="*/ 1380227 w 2268748"/>
                <a:gd name="connsiteY63" fmla="*/ 2547090 h 4023860"/>
                <a:gd name="connsiteX64" fmla="*/ 1362974 w 2268748"/>
                <a:gd name="connsiteY64" fmla="*/ 2478079 h 4023860"/>
                <a:gd name="connsiteX65" fmla="*/ 1345721 w 2268748"/>
                <a:gd name="connsiteY65" fmla="*/ 2417694 h 4023860"/>
                <a:gd name="connsiteX66" fmla="*/ 1319842 w 2268748"/>
                <a:gd name="connsiteY66" fmla="*/ 2391815 h 4023860"/>
                <a:gd name="connsiteX67" fmla="*/ 1293963 w 2268748"/>
                <a:gd name="connsiteY67" fmla="*/ 2383189 h 4023860"/>
                <a:gd name="connsiteX68" fmla="*/ 1268083 w 2268748"/>
                <a:gd name="connsiteY68" fmla="*/ 2357309 h 4023860"/>
                <a:gd name="connsiteX69" fmla="*/ 1242204 w 2268748"/>
                <a:gd name="connsiteY69" fmla="*/ 2340057 h 4023860"/>
                <a:gd name="connsiteX70" fmla="*/ 1199072 w 2268748"/>
                <a:gd name="connsiteY70" fmla="*/ 2296924 h 4023860"/>
                <a:gd name="connsiteX71" fmla="*/ 1155940 w 2268748"/>
                <a:gd name="connsiteY71" fmla="*/ 2253792 h 4023860"/>
                <a:gd name="connsiteX72" fmla="*/ 1130061 w 2268748"/>
                <a:gd name="connsiteY72" fmla="*/ 2227913 h 4023860"/>
                <a:gd name="connsiteX73" fmla="*/ 1112808 w 2268748"/>
                <a:gd name="connsiteY73" fmla="*/ 2202034 h 4023860"/>
                <a:gd name="connsiteX74" fmla="*/ 1086929 w 2268748"/>
                <a:gd name="connsiteY74" fmla="*/ 2193407 h 4023860"/>
                <a:gd name="connsiteX75" fmla="*/ 1052423 w 2268748"/>
                <a:gd name="connsiteY75" fmla="*/ 2158902 h 4023860"/>
                <a:gd name="connsiteX76" fmla="*/ 1035170 w 2268748"/>
                <a:gd name="connsiteY76" fmla="*/ 2133023 h 4023860"/>
                <a:gd name="connsiteX77" fmla="*/ 1009291 w 2268748"/>
                <a:gd name="connsiteY77" fmla="*/ 2115770 h 4023860"/>
                <a:gd name="connsiteX78" fmla="*/ 974785 w 2268748"/>
                <a:gd name="connsiteY78" fmla="*/ 2055385 h 4023860"/>
                <a:gd name="connsiteX79" fmla="*/ 948906 w 2268748"/>
                <a:gd name="connsiteY79" fmla="*/ 2046758 h 4023860"/>
                <a:gd name="connsiteX80" fmla="*/ 888521 w 2268748"/>
                <a:gd name="connsiteY80" fmla="*/ 1969121 h 4023860"/>
                <a:gd name="connsiteX81" fmla="*/ 828136 w 2268748"/>
                <a:gd name="connsiteY81" fmla="*/ 1900109 h 4023860"/>
                <a:gd name="connsiteX82" fmla="*/ 793631 w 2268748"/>
                <a:gd name="connsiteY82" fmla="*/ 1848351 h 4023860"/>
                <a:gd name="connsiteX83" fmla="*/ 759125 w 2268748"/>
                <a:gd name="connsiteY83" fmla="*/ 1787966 h 4023860"/>
                <a:gd name="connsiteX84" fmla="*/ 733246 w 2268748"/>
                <a:gd name="connsiteY84" fmla="*/ 1770713 h 4023860"/>
                <a:gd name="connsiteX85" fmla="*/ 698740 w 2268748"/>
                <a:gd name="connsiteY85" fmla="*/ 1693075 h 4023860"/>
                <a:gd name="connsiteX86" fmla="*/ 672861 w 2268748"/>
                <a:gd name="connsiteY86" fmla="*/ 1675823 h 4023860"/>
                <a:gd name="connsiteX87" fmla="*/ 629729 w 2268748"/>
                <a:gd name="connsiteY87" fmla="*/ 1641317 h 4023860"/>
                <a:gd name="connsiteX88" fmla="*/ 603849 w 2268748"/>
                <a:gd name="connsiteY88" fmla="*/ 1615438 h 4023860"/>
                <a:gd name="connsiteX89" fmla="*/ 577970 w 2268748"/>
                <a:gd name="connsiteY89" fmla="*/ 1598185 h 4023860"/>
                <a:gd name="connsiteX90" fmla="*/ 560717 w 2268748"/>
                <a:gd name="connsiteY90" fmla="*/ 1572306 h 4023860"/>
                <a:gd name="connsiteX91" fmla="*/ 508959 w 2268748"/>
                <a:gd name="connsiteY91" fmla="*/ 1555053 h 4023860"/>
                <a:gd name="connsiteX92" fmla="*/ 483080 w 2268748"/>
                <a:gd name="connsiteY92" fmla="*/ 1546426 h 4023860"/>
                <a:gd name="connsiteX93" fmla="*/ 431321 w 2268748"/>
                <a:gd name="connsiteY93" fmla="*/ 1511921 h 4023860"/>
                <a:gd name="connsiteX94" fmla="*/ 405442 w 2268748"/>
                <a:gd name="connsiteY94" fmla="*/ 1503294 h 4023860"/>
                <a:gd name="connsiteX95" fmla="*/ 353683 w 2268748"/>
                <a:gd name="connsiteY95" fmla="*/ 1477415 h 4023860"/>
                <a:gd name="connsiteX96" fmla="*/ 276046 w 2268748"/>
                <a:gd name="connsiteY96" fmla="*/ 1442909 h 4023860"/>
                <a:gd name="connsiteX97" fmla="*/ 267419 w 2268748"/>
                <a:gd name="connsiteY97" fmla="*/ 1071973 h 4023860"/>
                <a:gd name="connsiteX98" fmla="*/ 327804 w 2268748"/>
                <a:gd name="connsiteY98" fmla="*/ 1011589 h 4023860"/>
                <a:gd name="connsiteX99" fmla="*/ 362310 w 2268748"/>
                <a:gd name="connsiteY99" fmla="*/ 959830 h 4023860"/>
                <a:gd name="connsiteX100" fmla="*/ 379563 w 2268748"/>
                <a:gd name="connsiteY100" fmla="*/ 933951 h 4023860"/>
                <a:gd name="connsiteX101" fmla="*/ 405442 w 2268748"/>
                <a:gd name="connsiteY101" fmla="*/ 882192 h 4023860"/>
                <a:gd name="connsiteX102" fmla="*/ 431321 w 2268748"/>
                <a:gd name="connsiteY102" fmla="*/ 804555 h 4023860"/>
                <a:gd name="connsiteX103" fmla="*/ 439948 w 2268748"/>
                <a:gd name="connsiteY103" fmla="*/ 778675 h 4023860"/>
                <a:gd name="connsiteX104" fmla="*/ 465827 w 2268748"/>
                <a:gd name="connsiteY104" fmla="*/ 761423 h 4023860"/>
                <a:gd name="connsiteX105" fmla="*/ 491706 w 2268748"/>
                <a:gd name="connsiteY105" fmla="*/ 709664 h 4023860"/>
                <a:gd name="connsiteX106" fmla="*/ 508959 w 2268748"/>
                <a:gd name="connsiteY106" fmla="*/ 657906 h 4023860"/>
                <a:gd name="connsiteX107" fmla="*/ 543465 w 2268748"/>
                <a:gd name="connsiteY107" fmla="*/ 606147 h 4023860"/>
                <a:gd name="connsiteX108" fmla="*/ 552091 w 2268748"/>
                <a:gd name="connsiteY108" fmla="*/ 528509 h 4023860"/>
                <a:gd name="connsiteX109" fmla="*/ 569344 w 2268748"/>
                <a:gd name="connsiteY109" fmla="*/ 476751 h 4023860"/>
                <a:gd name="connsiteX110" fmla="*/ 586597 w 2268748"/>
                <a:gd name="connsiteY110" fmla="*/ 424992 h 4023860"/>
                <a:gd name="connsiteX111" fmla="*/ 621102 w 2268748"/>
                <a:gd name="connsiteY111" fmla="*/ 373234 h 4023860"/>
                <a:gd name="connsiteX112" fmla="*/ 629729 w 2268748"/>
                <a:gd name="connsiteY112" fmla="*/ 347355 h 4023860"/>
                <a:gd name="connsiteX113" fmla="*/ 612476 w 2268748"/>
                <a:gd name="connsiteY113" fmla="*/ 105815 h 4023860"/>
                <a:gd name="connsiteX114" fmla="*/ 595223 w 2268748"/>
                <a:gd name="connsiteY114" fmla="*/ 54057 h 4023860"/>
                <a:gd name="connsiteX115" fmla="*/ 560717 w 2268748"/>
                <a:gd name="connsiteY115" fmla="*/ 2298 h 4023860"/>
                <a:gd name="connsiteX116" fmla="*/ 146649 w 2268748"/>
                <a:gd name="connsiteY116" fmla="*/ 131694 h 4023860"/>
                <a:gd name="connsiteX117" fmla="*/ 0 w 2268748"/>
                <a:gd name="connsiteY117" fmla="*/ 157573 h 4023860"/>
                <a:gd name="connsiteX0" fmla="*/ 0 w 2268748"/>
                <a:gd name="connsiteY0" fmla="*/ 157573 h 4023860"/>
                <a:gd name="connsiteX1" fmla="*/ 0 w 2268748"/>
                <a:gd name="connsiteY1" fmla="*/ 157573 h 4023860"/>
                <a:gd name="connsiteX2" fmla="*/ 43133 w 2268748"/>
                <a:gd name="connsiteY2" fmla="*/ 1235875 h 4023860"/>
                <a:gd name="connsiteX3" fmla="*/ 51759 w 2268748"/>
                <a:gd name="connsiteY3" fmla="*/ 1598185 h 4023860"/>
                <a:gd name="connsiteX4" fmla="*/ 69012 w 2268748"/>
                <a:gd name="connsiteY4" fmla="*/ 1744834 h 4023860"/>
                <a:gd name="connsiteX5" fmla="*/ 77638 w 2268748"/>
                <a:gd name="connsiteY5" fmla="*/ 1891483 h 4023860"/>
                <a:gd name="connsiteX6" fmla="*/ 129397 w 2268748"/>
                <a:gd name="connsiteY6" fmla="*/ 2693740 h 4023860"/>
                <a:gd name="connsiteX7" fmla="*/ 232209 w 2268748"/>
                <a:gd name="connsiteY7" fmla="*/ 3370249 h 4023860"/>
                <a:gd name="connsiteX8" fmla="*/ 224287 w 2268748"/>
                <a:gd name="connsiteY8" fmla="*/ 3599513 h 4023860"/>
                <a:gd name="connsiteX9" fmla="*/ 232914 w 2268748"/>
                <a:gd name="connsiteY9" fmla="*/ 3711657 h 4023860"/>
                <a:gd name="connsiteX10" fmla="*/ 241540 w 2268748"/>
                <a:gd name="connsiteY10" fmla="*/ 3858306 h 4023860"/>
                <a:gd name="connsiteX11" fmla="*/ 207034 w 2268748"/>
                <a:gd name="connsiteY11" fmla="*/ 4013581 h 4023860"/>
                <a:gd name="connsiteX12" fmla="*/ 276046 w 2268748"/>
                <a:gd name="connsiteY12" fmla="*/ 4004955 h 4023860"/>
                <a:gd name="connsiteX13" fmla="*/ 1000665 w 2268748"/>
                <a:gd name="connsiteY13" fmla="*/ 3918690 h 4023860"/>
                <a:gd name="connsiteX14" fmla="*/ 1026544 w 2268748"/>
                <a:gd name="connsiteY14" fmla="*/ 3901438 h 4023860"/>
                <a:gd name="connsiteX15" fmla="*/ 1147314 w 2268748"/>
                <a:gd name="connsiteY15" fmla="*/ 3875558 h 4023860"/>
                <a:gd name="connsiteX16" fmla="*/ 1268083 w 2268748"/>
                <a:gd name="connsiteY16" fmla="*/ 3815173 h 4023860"/>
                <a:gd name="connsiteX17" fmla="*/ 1328468 w 2268748"/>
                <a:gd name="connsiteY17" fmla="*/ 3780668 h 4023860"/>
                <a:gd name="connsiteX18" fmla="*/ 1362974 w 2268748"/>
                <a:gd name="connsiteY18" fmla="*/ 3772041 h 4023860"/>
                <a:gd name="connsiteX19" fmla="*/ 1388853 w 2268748"/>
                <a:gd name="connsiteY19" fmla="*/ 3763415 h 4023860"/>
                <a:gd name="connsiteX20" fmla="*/ 1518249 w 2268748"/>
                <a:gd name="connsiteY20" fmla="*/ 3746162 h 4023860"/>
                <a:gd name="connsiteX21" fmla="*/ 1570008 w 2268748"/>
                <a:gd name="connsiteY21" fmla="*/ 3737536 h 4023860"/>
                <a:gd name="connsiteX22" fmla="*/ 1647646 w 2268748"/>
                <a:gd name="connsiteY22" fmla="*/ 3720283 h 4023860"/>
                <a:gd name="connsiteX23" fmla="*/ 1716657 w 2268748"/>
                <a:gd name="connsiteY23" fmla="*/ 3703030 h 4023860"/>
                <a:gd name="connsiteX24" fmla="*/ 1751163 w 2268748"/>
                <a:gd name="connsiteY24" fmla="*/ 3694404 h 4023860"/>
                <a:gd name="connsiteX25" fmla="*/ 1802921 w 2268748"/>
                <a:gd name="connsiteY25" fmla="*/ 3685777 h 4023860"/>
                <a:gd name="connsiteX26" fmla="*/ 1854680 w 2268748"/>
                <a:gd name="connsiteY26" fmla="*/ 3668524 h 4023860"/>
                <a:gd name="connsiteX27" fmla="*/ 1880559 w 2268748"/>
                <a:gd name="connsiteY27" fmla="*/ 3659898 h 4023860"/>
                <a:gd name="connsiteX28" fmla="*/ 1932317 w 2268748"/>
                <a:gd name="connsiteY28" fmla="*/ 3651272 h 4023860"/>
                <a:gd name="connsiteX29" fmla="*/ 1958197 w 2268748"/>
                <a:gd name="connsiteY29" fmla="*/ 3642645 h 4023860"/>
                <a:gd name="connsiteX30" fmla="*/ 2018582 w 2268748"/>
                <a:gd name="connsiteY30" fmla="*/ 3625392 h 4023860"/>
                <a:gd name="connsiteX31" fmla="*/ 2044461 w 2268748"/>
                <a:gd name="connsiteY31" fmla="*/ 3608140 h 4023860"/>
                <a:gd name="connsiteX32" fmla="*/ 2139351 w 2268748"/>
                <a:gd name="connsiteY32" fmla="*/ 3582260 h 4023860"/>
                <a:gd name="connsiteX33" fmla="*/ 2191110 w 2268748"/>
                <a:gd name="connsiteY33" fmla="*/ 3556381 h 4023860"/>
                <a:gd name="connsiteX34" fmla="*/ 2216989 w 2268748"/>
                <a:gd name="connsiteY34" fmla="*/ 3539128 h 4023860"/>
                <a:gd name="connsiteX35" fmla="*/ 2268748 w 2268748"/>
                <a:gd name="connsiteY35" fmla="*/ 3521875 h 4023860"/>
                <a:gd name="connsiteX36" fmla="*/ 2260121 w 2268748"/>
                <a:gd name="connsiteY36" fmla="*/ 3495996 h 4023860"/>
                <a:gd name="connsiteX37" fmla="*/ 2242868 w 2268748"/>
                <a:gd name="connsiteY37" fmla="*/ 3470117 h 4023860"/>
                <a:gd name="connsiteX38" fmla="*/ 2199736 w 2268748"/>
                <a:gd name="connsiteY38" fmla="*/ 3401106 h 4023860"/>
                <a:gd name="connsiteX39" fmla="*/ 2182483 w 2268748"/>
                <a:gd name="connsiteY39" fmla="*/ 3375226 h 4023860"/>
                <a:gd name="connsiteX40" fmla="*/ 2130725 w 2268748"/>
                <a:gd name="connsiteY40" fmla="*/ 3332094 h 4023860"/>
                <a:gd name="connsiteX41" fmla="*/ 2061714 w 2268748"/>
                <a:gd name="connsiteY41" fmla="*/ 3254457 h 4023860"/>
                <a:gd name="connsiteX42" fmla="*/ 2009955 w 2268748"/>
                <a:gd name="connsiteY42" fmla="*/ 3219951 h 4023860"/>
                <a:gd name="connsiteX43" fmla="*/ 1992702 w 2268748"/>
                <a:gd name="connsiteY43" fmla="*/ 3194072 h 4023860"/>
                <a:gd name="connsiteX44" fmla="*/ 1966823 w 2268748"/>
                <a:gd name="connsiteY44" fmla="*/ 3176819 h 4023860"/>
                <a:gd name="connsiteX45" fmla="*/ 1932317 w 2268748"/>
                <a:gd name="connsiteY45" fmla="*/ 3142313 h 4023860"/>
                <a:gd name="connsiteX46" fmla="*/ 1906438 w 2268748"/>
                <a:gd name="connsiteY46" fmla="*/ 3116434 h 4023860"/>
                <a:gd name="connsiteX47" fmla="*/ 1854680 w 2268748"/>
                <a:gd name="connsiteY47" fmla="*/ 3099181 h 4023860"/>
                <a:gd name="connsiteX48" fmla="*/ 1828800 w 2268748"/>
                <a:gd name="connsiteY48" fmla="*/ 3081928 h 4023860"/>
                <a:gd name="connsiteX49" fmla="*/ 1820174 w 2268748"/>
                <a:gd name="connsiteY49" fmla="*/ 3056049 h 4023860"/>
                <a:gd name="connsiteX50" fmla="*/ 1768416 w 2268748"/>
                <a:gd name="connsiteY50" fmla="*/ 3021543 h 4023860"/>
                <a:gd name="connsiteX51" fmla="*/ 1751163 w 2268748"/>
                <a:gd name="connsiteY51" fmla="*/ 2995664 h 4023860"/>
                <a:gd name="connsiteX52" fmla="*/ 1699404 w 2268748"/>
                <a:gd name="connsiteY52" fmla="*/ 2978411 h 4023860"/>
                <a:gd name="connsiteX53" fmla="*/ 1647646 w 2268748"/>
                <a:gd name="connsiteY53" fmla="*/ 2995664 h 4023860"/>
                <a:gd name="connsiteX54" fmla="*/ 1578634 w 2268748"/>
                <a:gd name="connsiteY54" fmla="*/ 2918026 h 4023860"/>
                <a:gd name="connsiteX55" fmla="*/ 1561382 w 2268748"/>
                <a:gd name="connsiteY55" fmla="*/ 2866268 h 4023860"/>
                <a:gd name="connsiteX56" fmla="*/ 1552755 w 2268748"/>
                <a:gd name="connsiteY56" fmla="*/ 2840389 h 4023860"/>
                <a:gd name="connsiteX57" fmla="*/ 1518249 w 2268748"/>
                <a:gd name="connsiteY57" fmla="*/ 2788630 h 4023860"/>
                <a:gd name="connsiteX58" fmla="*/ 1492370 w 2268748"/>
                <a:gd name="connsiteY58" fmla="*/ 2693740 h 4023860"/>
                <a:gd name="connsiteX59" fmla="*/ 1475117 w 2268748"/>
                <a:gd name="connsiteY59" fmla="*/ 2667860 h 4023860"/>
                <a:gd name="connsiteX60" fmla="*/ 1449238 w 2268748"/>
                <a:gd name="connsiteY60" fmla="*/ 2641981 h 4023860"/>
                <a:gd name="connsiteX61" fmla="*/ 1406106 w 2268748"/>
                <a:gd name="connsiteY61" fmla="*/ 2564343 h 4023860"/>
                <a:gd name="connsiteX62" fmla="*/ 1380227 w 2268748"/>
                <a:gd name="connsiteY62" fmla="*/ 2547090 h 4023860"/>
                <a:gd name="connsiteX63" fmla="*/ 1362974 w 2268748"/>
                <a:gd name="connsiteY63" fmla="*/ 2478079 h 4023860"/>
                <a:gd name="connsiteX64" fmla="*/ 1345721 w 2268748"/>
                <a:gd name="connsiteY64" fmla="*/ 2417694 h 4023860"/>
                <a:gd name="connsiteX65" fmla="*/ 1319842 w 2268748"/>
                <a:gd name="connsiteY65" fmla="*/ 2391815 h 4023860"/>
                <a:gd name="connsiteX66" fmla="*/ 1293963 w 2268748"/>
                <a:gd name="connsiteY66" fmla="*/ 2383189 h 4023860"/>
                <a:gd name="connsiteX67" fmla="*/ 1268083 w 2268748"/>
                <a:gd name="connsiteY67" fmla="*/ 2357309 h 4023860"/>
                <a:gd name="connsiteX68" fmla="*/ 1242204 w 2268748"/>
                <a:gd name="connsiteY68" fmla="*/ 2340057 h 4023860"/>
                <a:gd name="connsiteX69" fmla="*/ 1199072 w 2268748"/>
                <a:gd name="connsiteY69" fmla="*/ 2296924 h 4023860"/>
                <a:gd name="connsiteX70" fmla="*/ 1155940 w 2268748"/>
                <a:gd name="connsiteY70" fmla="*/ 2253792 h 4023860"/>
                <a:gd name="connsiteX71" fmla="*/ 1130061 w 2268748"/>
                <a:gd name="connsiteY71" fmla="*/ 2227913 h 4023860"/>
                <a:gd name="connsiteX72" fmla="*/ 1112808 w 2268748"/>
                <a:gd name="connsiteY72" fmla="*/ 2202034 h 4023860"/>
                <a:gd name="connsiteX73" fmla="*/ 1086929 w 2268748"/>
                <a:gd name="connsiteY73" fmla="*/ 2193407 h 4023860"/>
                <a:gd name="connsiteX74" fmla="*/ 1052423 w 2268748"/>
                <a:gd name="connsiteY74" fmla="*/ 2158902 h 4023860"/>
                <a:gd name="connsiteX75" fmla="*/ 1035170 w 2268748"/>
                <a:gd name="connsiteY75" fmla="*/ 2133023 h 4023860"/>
                <a:gd name="connsiteX76" fmla="*/ 1009291 w 2268748"/>
                <a:gd name="connsiteY76" fmla="*/ 2115770 h 4023860"/>
                <a:gd name="connsiteX77" fmla="*/ 974785 w 2268748"/>
                <a:gd name="connsiteY77" fmla="*/ 2055385 h 4023860"/>
                <a:gd name="connsiteX78" fmla="*/ 948906 w 2268748"/>
                <a:gd name="connsiteY78" fmla="*/ 2046758 h 4023860"/>
                <a:gd name="connsiteX79" fmla="*/ 888521 w 2268748"/>
                <a:gd name="connsiteY79" fmla="*/ 1969121 h 4023860"/>
                <a:gd name="connsiteX80" fmla="*/ 828136 w 2268748"/>
                <a:gd name="connsiteY80" fmla="*/ 1900109 h 4023860"/>
                <a:gd name="connsiteX81" fmla="*/ 793631 w 2268748"/>
                <a:gd name="connsiteY81" fmla="*/ 1848351 h 4023860"/>
                <a:gd name="connsiteX82" fmla="*/ 759125 w 2268748"/>
                <a:gd name="connsiteY82" fmla="*/ 1787966 h 4023860"/>
                <a:gd name="connsiteX83" fmla="*/ 733246 w 2268748"/>
                <a:gd name="connsiteY83" fmla="*/ 1770713 h 4023860"/>
                <a:gd name="connsiteX84" fmla="*/ 698740 w 2268748"/>
                <a:gd name="connsiteY84" fmla="*/ 1693075 h 4023860"/>
                <a:gd name="connsiteX85" fmla="*/ 672861 w 2268748"/>
                <a:gd name="connsiteY85" fmla="*/ 1675823 h 4023860"/>
                <a:gd name="connsiteX86" fmla="*/ 629729 w 2268748"/>
                <a:gd name="connsiteY86" fmla="*/ 1641317 h 4023860"/>
                <a:gd name="connsiteX87" fmla="*/ 603849 w 2268748"/>
                <a:gd name="connsiteY87" fmla="*/ 1615438 h 4023860"/>
                <a:gd name="connsiteX88" fmla="*/ 577970 w 2268748"/>
                <a:gd name="connsiteY88" fmla="*/ 1598185 h 4023860"/>
                <a:gd name="connsiteX89" fmla="*/ 560717 w 2268748"/>
                <a:gd name="connsiteY89" fmla="*/ 1572306 h 4023860"/>
                <a:gd name="connsiteX90" fmla="*/ 508959 w 2268748"/>
                <a:gd name="connsiteY90" fmla="*/ 1555053 h 4023860"/>
                <a:gd name="connsiteX91" fmla="*/ 483080 w 2268748"/>
                <a:gd name="connsiteY91" fmla="*/ 1546426 h 4023860"/>
                <a:gd name="connsiteX92" fmla="*/ 431321 w 2268748"/>
                <a:gd name="connsiteY92" fmla="*/ 1511921 h 4023860"/>
                <a:gd name="connsiteX93" fmla="*/ 405442 w 2268748"/>
                <a:gd name="connsiteY93" fmla="*/ 1503294 h 4023860"/>
                <a:gd name="connsiteX94" fmla="*/ 353683 w 2268748"/>
                <a:gd name="connsiteY94" fmla="*/ 1477415 h 4023860"/>
                <a:gd name="connsiteX95" fmla="*/ 276046 w 2268748"/>
                <a:gd name="connsiteY95" fmla="*/ 1442909 h 4023860"/>
                <a:gd name="connsiteX96" fmla="*/ 267419 w 2268748"/>
                <a:gd name="connsiteY96" fmla="*/ 1071973 h 4023860"/>
                <a:gd name="connsiteX97" fmla="*/ 327804 w 2268748"/>
                <a:gd name="connsiteY97" fmla="*/ 1011589 h 4023860"/>
                <a:gd name="connsiteX98" fmla="*/ 362310 w 2268748"/>
                <a:gd name="connsiteY98" fmla="*/ 959830 h 4023860"/>
                <a:gd name="connsiteX99" fmla="*/ 379563 w 2268748"/>
                <a:gd name="connsiteY99" fmla="*/ 933951 h 4023860"/>
                <a:gd name="connsiteX100" fmla="*/ 405442 w 2268748"/>
                <a:gd name="connsiteY100" fmla="*/ 882192 h 4023860"/>
                <a:gd name="connsiteX101" fmla="*/ 431321 w 2268748"/>
                <a:gd name="connsiteY101" fmla="*/ 804555 h 4023860"/>
                <a:gd name="connsiteX102" fmla="*/ 439948 w 2268748"/>
                <a:gd name="connsiteY102" fmla="*/ 778675 h 4023860"/>
                <a:gd name="connsiteX103" fmla="*/ 465827 w 2268748"/>
                <a:gd name="connsiteY103" fmla="*/ 761423 h 4023860"/>
                <a:gd name="connsiteX104" fmla="*/ 491706 w 2268748"/>
                <a:gd name="connsiteY104" fmla="*/ 709664 h 4023860"/>
                <a:gd name="connsiteX105" fmla="*/ 508959 w 2268748"/>
                <a:gd name="connsiteY105" fmla="*/ 657906 h 4023860"/>
                <a:gd name="connsiteX106" fmla="*/ 543465 w 2268748"/>
                <a:gd name="connsiteY106" fmla="*/ 606147 h 4023860"/>
                <a:gd name="connsiteX107" fmla="*/ 552091 w 2268748"/>
                <a:gd name="connsiteY107" fmla="*/ 528509 h 4023860"/>
                <a:gd name="connsiteX108" fmla="*/ 569344 w 2268748"/>
                <a:gd name="connsiteY108" fmla="*/ 476751 h 4023860"/>
                <a:gd name="connsiteX109" fmla="*/ 586597 w 2268748"/>
                <a:gd name="connsiteY109" fmla="*/ 424992 h 4023860"/>
                <a:gd name="connsiteX110" fmla="*/ 621102 w 2268748"/>
                <a:gd name="connsiteY110" fmla="*/ 373234 h 4023860"/>
                <a:gd name="connsiteX111" fmla="*/ 629729 w 2268748"/>
                <a:gd name="connsiteY111" fmla="*/ 347355 h 4023860"/>
                <a:gd name="connsiteX112" fmla="*/ 612476 w 2268748"/>
                <a:gd name="connsiteY112" fmla="*/ 105815 h 4023860"/>
                <a:gd name="connsiteX113" fmla="*/ 595223 w 2268748"/>
                <a:gd name="connsiteY113" fmla="*/ 54057 h 4023860"/>
                <a:gd name="connsiteX114" fmla="*/ 560717 w 2268748"/>
                <a:gd name="connsiteY114" fmla="*/ 2298 h 4023860"/>
                <a:gd name="connsiteX115" fmla="*/ 146649 w 2268748"/>
                <a:gd name="connsiteY115" fmla="*/ 131694 h 4023860"/>
                <a:gd name="connsiteX116" fmla="*/ 0 w 2268748"/>
                <a:gd name="connsiteY116" fmla="*/ 157573 h 4023860"/>
                <a:gd name="connsiteX0" fmla="*/ 0 w 2268748"/>
                <a:gd name="connsiteY0" fmla="*/ 157573 h 4023860"/>
                <a:gd name="connsiteX1" fmla="*/ 0 w 2268748"/>
                <a:gd name="connsiteY1" fmla="*/ 157573 h 4023860"/>
                <a:gd name="connsiteX2" fmla="*/ 43133 w 2268748"/>
                <a:gd name="connsiteY2" fmla="*/ 1235875 h 4023860"/>
                <a:gd name="connsiteX3" fmla="*/ 51759 w 2268748"/>
                <a:gd name="connsiteY3" fmla="*/ 1598185 h 4023860"/>
                <a:gd name="connsiteX4" fmla="*/ 69012 w 2268748"/>
                <a:gd name="connsiteY4" fmla="*/ 1744834 h 4023860"/>
                <a:gd name="connsiteX5" fmla="*/ 77638 w 2268748"/>
                <a:gd name="connsiteY5" fmla="*/ 1891483 h 4023860"/>
                <a:gd name="connsiteX6" fmla="*/ 129397 w 2268748"/>
                <a:gd name="connsiteY6" fmla="*/ 2693740 h 4023860"/>
                <a:gd name="connsiteX7" fmla="*/ 232209 w 2268748"/>
                <a:gd name="connsiteY7" fmla="*/ 3370249 h 4023860"/>
                <a:gd name="connsiteX8" fmla="*/ 224287 w 2268748"/>
                <a:gd name="connsiteY8" fmla="*/ 3599513 h 4023860"/>
                <a:gd name="connsiteX9" fmla="*/ 232914 w 2268748"/>
                <a:gd name="connsiteY9" fmla="*/ 3711657 h 4023860"/>
                <a:gd name="connsiteX10" fmla="*/ 241540 w 2268748"/>
                <a:gd name="connsiteY10" fmla="*/ 3858306 h 4023860"/>
                <a:gd name="connsiteX11" fmla="*/ 207034 w 2268748"/>
                <a:gd name="connsiteY11" fmla="*/ 4013581 h 4023860"/>
                <a:gd name="connsiteX12" fmla="*/ 276046 w 2268748"/>
                <a:gd name="connsiteY12" fmla="*/ 4004955 h 4023860"/>
                <a:gd name="connsiteX13" fmla="*/ 1026544 w 2268748"/>
                <a:gd name="connsiteY13" fmla="*/ 3901438 h 4023860"/>
                <a:gd name="connsiteX14" fmla="*/ 1147314 w 2268748"/>
                <a:gd name="connsiteY14" fmla="*/ 3875558 h 4023860"/>
                <a:gd name="connsiteX15" fmla="*/ 1268083 w 2268748"/>
                <a:gd name="connsiteY15" fmla="*/ 3815173 h 4023860"/>
                <a:gd name="connsiteX16" fmla="*/ 1328468 w 2268748"/>
                <a:gd name="connsiteY16" fmla="*/ 3780668 h 4023860"/>
                <a:gd name="connsiteX17" fmla="*/ 1362974 w 2268748"/>
                <a:gd name="connsiteY17" fmla="*/ 3772041 h 4023860"/>
                <a:gd name="connsiteX18" fmla="*/ 1388853 w 2268748"/>
                <a:gd name="connsiteY18" fmla="*/ 3763415 h 4023860"/>
                <a:gd name="connsiteX19" fmla="*/ 1518249 w 2268748"/>
                <a:gd name="connsiteY19" fmla="*/ 3746162 h 4023860"/>
                <a:gd name="connsiteX20" fmla="*/ 1570008 w 2268748"/>
                <a:gd name="connsiteY20" fmla="*/ 3737536 h 4023860"/>
                <a:gd name="connsiteX21" fmla="*/ 1647646 w 2268748"/>
                <a:gd name="connsiteY21" fmla="*/ 3720283 h 4023860"/>
                <a:gd name="connsiteX22" fmla="*/ 1716657 w 2268748"/>
                <a:gd name="connsiteY22" fmla="*/ 3703030 h 4023860"/>
                <a:gd name="connsiteX23" fmla="*/ 1751163 w 2268748"/>
                <a:gd name="connsiteY23" fmla="*/ 3694404 h 4023860"/>
                <a:gd name="connsiteX24" fmla="*/ 1802921 w 2268748"/>
                <a:gd name="connsiteY24" fmla="*/ 3685777 h 4023860"/>
                <a:gd name="connsiteX25" fmla="*/ 1854680 w 2268748"/>
                <a:gd name="connsiteY25" fmla="*/ 3668524 h 4023860"/>
                <a:gd name="connsiteX26" fmla="*/ 1880559 w 2268748"/>
                <a:gd name="connsiteY26" fmla="*/ 3659898 h 4023860"/>
                <a:gd name="connsiteX27" fmla="*/ 1932317 w 2268748"/>
                <a:gd name="connsiteY27" fmla="*/ 3651272 h 4023860"/>
                <a:gd name="connsiteX28" fmla="*/ 1958197 w 2268748"/>
                <a:gd name="connsiteY28" fmla="*/ 3642645 h 4023860"/>
                <a:gd name="connsiteX29" fmla="*/ 2018582 w 2268748"/>
                <a:gd name="connsiteY29" fmla="*/ 3625392 h 4023860"/>
                <a:gd name="connsiteX30" fmla="*/ 2044461 w 2268748"/>
                <a:gd name="connsiteY30" fmla="*/ 3608140 h 4023860"/>
                <a:gd name="connsiteX31" fmla="*/ 2139351 w 2268748"/>
                <a:gd name="connsiteY31" fmla="*/ 3582260 h 4023860"/>
                <a:gd name="connsiteX32" fmla="*/ 2191110 w 2268748"/>
                <a:gd name="connsiteY32" fmla="*/ 3556381 h 4023860"/>
                <a:gd name="connsiteX33" fmla="*/ 2216989 w 2268748"/>
                <a:gd name="connsiteY33" fmla="*/ 3539128 h 4023860"/>
                <a:gd name="connsiteX34" fmla="*/ 2268748 w 2268748"/>
                <a:gd name="connsiteY34" fmla="*/ 3521875 h 4023860"/>
                <a:gd name="connsiteX35" fmla="*/ 2260121 w 2268748"/>
                <a:gd name="connsiteY35" fmla="*/ 3495996 h 4023860"/>
                <a:gd name="connsiteX36" fmla="*/ 2242868 w 2268748"/>
                <a:gd name="connsiteY36" fmla="*/ 3470117 h 4023860"/>
                <a:gd name="connsiteX37" fmla="*/ 2199736 w 2268748"/>
                <a:gd name="connsiteY37" fmla="*/ 3401106 h 4023860"/>
                <a:gd name="connsiteX38" fmla="*/ 2182483 w 2268748"/>
                <a:gd name="connsiteY38" fmla="*/ 3375226 h 4023860"/>
                <a:gd name="connsiteX39" fmla="*/ 2130725 w 2268748"/>
                <a:gd name="connsiteY39" fmla="*/ 3332094 h 4023860"/>
                <a:gd name="connsiteX40" fmla="*/ 2061714 w 2268748"/>
                <a:gd name="connsiteY40" fmla="*/ 3254457 h 4023860"/>
                <a:gd name="connsiteX41" fmla="*/ 2009955 w 2268748"/>
                <a:gd name="connsiteY41" fmla="*/ 3219951 h 4023860"/>
                <a:gd name="connsiteX42" fmla="*/ 1992702 w 2268748"/>
                <a:gd name="connsiteY42" fmla="*/ 3194072 h 4023860"/>
                <a:gd name="connsiteX43" fmla="*/ 1966823 w 2268748"/>
                <a:gd name="connsiteY43" fmla="*/ 3176819 h 4023860"/>
                <a:gd name="connsiteX44" fmla="*/ 1932317 w 2268748"/>
                <a:gd name="connsiteY44" fmla="*/ 3142313 h 4023860"/>
                <a:gd name="connsiteX45" fmla="*/ 1906438 w 2268748"/>
                <a:gd name="connsiteY45" fmla="*/ 3116434 h 4023860"/>
                <a:gd name="connsiteX46" fmla="*/ 1854680 w 2268748"/>
                <a:gd name="connsiteY46" fmla="*/ 3099181 h 4023860"/>
                <a:gd name="connsiteX47" fmla="*/ 1828800 w 2268748"/>
                <a:gd name="connsiteY47" fmla="*/ 3081928 h 4023860"/>
                <a:gd name="connsiteX48" fmla="*/ 1820174 w 2268748"/>
                <a:gd name="connsiteY48" fmla="*/ 3056049 h 4023860"/>
                <a:gd name="connsiteX49" fmla="*/ 1768416 w 2268748"/>
                <a:gd name="connsiteY49" fmla="*/ 3021543 h 4023860"/>
                <a:gd name="connsiteX50" fmla="*/ 1751163 w 2268748"/>
                <a:gd name="connsiteY50" fmla="*/ 2995664 h 4023860"/>
                <a:gd name="connsiteX51" fmla="*/ 1699404 w 2268748"/>
                <a:gd name="connsiteY51" fmla="*/ 2978411 h 4023860"/>
                <a:gd name="connsiteX52" fmla="*/ 1647646 w 2268748"/>
                <a:gd name="connsiteY52" fmla="*/ 2995664 h 4023860"/>
                <a:gd name="connsiteX53" fmla="*/ 1578634 w 2268748"/>
                <a:gd name="connsiteY53" fmla="*/ 2918026 h 4023860"/>
                <a:gd name="connsiteX54" fmla="*/ 1561382 w 2268748"/>
                <a:gd name="connsiteY54" fmla="*/ 2866268 h 4023860"/>
                <a:gd name="connsiteX55" fmla="*/ 1552755 w 2268748"/>
                <a:gd name="connsiteY55" fmla="*/ 2840389 h 4023860"/>
                <a:gd name="connsiteX56" fmla="*/ 1518249 w 2268748"/>
                <a:gd name="connsiteY56" fmla="*/ 2788630 h 4023860"/>
                <a:gd name="connsiteX57" fmla="*/ 1492370 w 2268748"/>
                <a:gd name="connsiteY57" fmla="*/ 2693740 h 4023860"/>
                <a:gd name="connsiteX58" fmla="*/ 1475117 w 2268748"/>
                <a:gd name="connsiteY58" fmla="*/ 2667860 h 4023860"/>
                <a:gd name="connsiteX59" fmla="*/ 1449238 w 2268748"/>
                <a:gd name="connsiteY59" fmla="*/ 2641981 h 4023860"/>
                <a:gd name="connsiteX60" fmla="*/ 1406106 w 2268748"/>
                <a:gd name="connsiteY60" fmla="*/ 2564343 h 4023860"/>
                <a:gd name="connsiteX61" fmla="*/ 1380227 w 2268748"/>
                <a:gd name="connsiteY61" fmla="*/ 2547090 h 4023860"/>
                <a:gd name="connsiteX62" fmla="*/ 1362974 w 2268748"/>
                <a:gd name="connsiteY62" fmla="*/ 2478079 h 4023860"/>
                <a:gd name="connsiteX63" fmla="*/ 1345721 w 2268748"/>
                <a:gd name="connsiteY63" fmla="*/ 2417694 h 4023860"/>
                <a:gd name="connsiteX64" fmla="*/ 1319842 w 2268748"/>
                <a:gd name="connsiteY64" fmla="*/ 2391815 h 4023860"/>
                <a:gd name="connsiteX65" fmla="*/ 1293963 w 2268748"/>
                <a:gd name="connsiteY65" fmla="*/ 2383189 h 4023860"/>
                <a:gd name="connsiteX66" fmla="*/ 1268083 w 2268748"/>
                <a:gd name="connsiteY66" fmla="*/ 2357309 h 4023860"/>
                <a:gd name="connsiteX67" fmla="*/ 1242204 w 2268748"/>
                <a:gd name="connsiteY67" fmla="*/ 2340057 h 4023860"/>
                <a:gd name="connsiteX68" fmla="*/ 1199072 w 2268748"/>
                <a:gd name="connsiteY68" fmla="*/ 2296924 h 4023860"/>
                <a:gd name="connsiteX69" fmla="*/ 1155940 w 2268748"/>
                <a:gd name="connsiteY69" fmla="*/ 2253792 h 4023860"/>
                <a:gd name="connsiteX70" fmla="*/ 1130061 w 2268748"/>
                <a:gd name="connsiteY70" fmla="*/ 2227913 h 4023860"/>
                <a:gd name="connsiteX71" fmla="*/ 1112808 w 2268748"/>
                <a:gd name="connsiteY71" fmla="*/ 2202034 h 4023860"/>
                <a:gd name="connsiteX72" fmla="*/ 1086929 w 2268748"/>
                <a:gd name="connsiteY72" fmla="*/ 2193407 h 4023860"/>
                <a:gd name="connsiteX73" fmla="*/ 1052423 w 2268748"/>
                <a:gd name="connsiteY73" fmla="*/ 2158902 h 4023860"/>
                <a:gd name="connsiteX74" fmla="*/ 1035170 w 2268748"/>
                <a:gd name="connsiteY74" fmla="*/ 2133023 h 4023860"/>
                <a:gd name="connsiteX75" fmla="*/ 1009291 w 2268748"/>
                <a:gd name="connsiteY75" fmla="*/ 2115770 h 4023860"/>
                <a:gd name="connsiteX76" fmla="*/ 974785 w 2268748"/>
                <a:gd name="connsiteY76" fmla="*/ 2055385 h 4023860"/>
                <a:gd name="connsiteX77" fmla="*/ 948906 w 2268748"/>
                <a:gd name="connsiteY77" fmla="*/ 2046758 h 4023860"/>
                <a:gd name="connsiteX78" fmla="*/ 888521 w 2268748"/>
                <a:gd name="connsiteY78" fmla="*/ 1969121 h 4023860"/>
                <a:gd name="connsiteX79" fmla="*/ 828136 w 2268748"/>
                <a:gd name="connsiteY79" fmla="*/ 1900109 h 4023860"/>
                <a:gd name="connsiteX80" fmla="*/ 793631 w 2268748"/>
                <a:gd name="connsiteY80" fmla="*/ 1848351 h 4023860"/>
                <a:gd name="connsiteX81" fmla="*/ 759125 w 2268748"/>
                <a:gd name="connsiteY81" fmla="*/ 1787966 h 4023860"/>
                <a:gd name="connsiteX82" fmla="*/ 733246 w 2268748"/>
                <a:gd name="connsiteY82" fmla="*/ 1770713 h 4023860"/>
                <a:gd name="connsiteX83" fmla="*/ 698740 w 2268748"/>
                <a:gd name="connsiteY83" fmla="*/ 1693075 h 4023860"/>
                <a:gd name="connsiteX84" fmla="*/ 672861 w 2268748"/>
                <a:gd name="connsiteY84" fmla="*/ 1675823 h 4023860"/>
                <a:gd name="connsiteX85" fmla="*/ 629729 w 2268748"/>
                <a:gd name="connsiteY85" fmla="*/ 1641317 h 4023860"/>
                <a:gd name="connsiteX86" fmla="*/ 603849 w 2268748"/>
                <a:gd name="connsiteY86" fmla="*/ 1615438 h 4023860"/>
                <a:gd name="connsiteX87" fmla="*/ 577970 w 2268748"/>
                <a:gd name="connsiteY87" fmla="*/ 1598185 h 4023860"/>
                <a:gd name="connsiteX88" fmla="*/ 560717 w 2268748"/>
                <a:gd name="connsiteY88" fmla="*/ 1572306 h 4023860"/>
                <a:gd name="connsiteX89" fmla="*/ 508959 w 2268748"/>
                <a:gd name="connsiteY89" fmla="*/ 1555053 h 4023860"/>
                <a:gd name="connsiteX90" fmla="*/ 483080 w 2268748"/>
                <a:gd name="connsiteY90" fmla="*/ 1546426 h 4023860"/>
                <a:gd name="connsiteX91" fmla="*/ 431321 w 2268748"/>
                <a:gd name="connsiteY91" fmla="*/ 1511921 h 4023860"/>
                <a:gd name="connsiteX92" fmla="*/ 405442 w 2268748"/>
                <a:gd name="connsiteY92" fmla="*/ 1503294 h 4023860"/>
                <a:gd name="connsiteX93" fmla="*/ 353683 w 2268748"/>
                <a:gd name="connsiteY93" fmla="*/ 1477415 h 4023860"/>
                <a:gd name="connsiteX94" fmla="*/ 276046 w 2268748"/>
                <a:gd name="connsiteY94" fmla="*/ 1442909 h 4023860"/>
                <a:gd name="connsiteX95" fmla="*/ 267419 w 2268748"/>
                <a:gd name="connsiteY95" fmla="*/ 1071973 h 4023860"/>
                <a:gd name="connsiteX96" fmla="*/ 327804 w 2268748"/>
                <a:gd name="connsiteY96" fmla="*/ 1011589 h 4023860"/>
                <a:gd name="connsiteX97" fmla="*/ 362310 w 2268748"/>
                <a:gd name="connsiteY97" fmla="*/ 959830 h 4023860"/>
                <a:gd name="connsiteX98" fmla="*/ 379563 w 2268748"/>
                <a:gd name="connsiteY98" fmla="*/ 933951 h 4023860"/>
                <a:gd name="connsiteX99" fmla="*/ 405442 w 2268748"/>
                <a:gd name="connsiteY99" fmla="*/ 882192 h 4023860"/>
                <a:gd name="connsiteX100" fmla="*/ 431321 w 2268748"/>
                <a:gd name="connsiteY100" fmla="*/ 804555 h 4023860"/>
                <a:gd name="connsiteX101" fmla="*/ 439948 w 2268748"/>
                <a:gd name="connsiteY101" fmla="*/ 778675 h 4023860"/>
                <a:gd name="connsiteX102" fmla="*/ 465827 w 2268748"/>
                <a:gd name="connsiteY102" fmla="*/ 761423 h 4023860"/>
                <a:gd name="connsiteX103" fmla="*/ 491706 w 2268748"/>
                <a:gd name="connsiteY103" fmla="*/ 709664 h 4023860"/>
                <a:gd name="connsiteX104" fmla="*/ 508959 w 2268748"/>
                <a:gd name="connsiteY104" fmla="*/ 657906 h 4023860"/>
                <a:gd name="connsiteX105" fmla="*/ 543465 w 2268748"/>
                <a:gd name="connsiteY105" fmla="*/ 606147 h 4023860"/>
                <a:gd name="connsiteX106" fmla="*/ 552091 w 2268748"/>
                <a:gd name="connsiteY106" fmla="*/ 528509 h 4023860"/>
                <a:gd name="connsiteX107" fmla="*/ 569344 w 2268748"/>
                <a:gd name="connsiteY107" fmla="*/ 476751 h 4023860"/>
                <a:gd name="connsiteX108" fmla="*/ 586597 w 2268748"/>
                <a:gd name="connsiteY108" fmla="*/ 424992 h 4023860"/>
                <a:gd name="connsiteX109" fmla="*/ 621102 w 2268748"/>
                <a:gd name="connsiteY109" fmla="*/ 373234 h 4023860"/>
                <a:gd name="connsiteX110" fmla="*/ 629729 w 2268748"/>
                <a:gd name="connsiteY110" fmla="*/ 347355 h 4023860"/>
                <a:gd name="connsiteX111" fmla="*/ 612476 w 2268748"/>
                <a:gd name="connsiteY111" fmla="*/ 105815 h 4023860"/>
                <a:gd name="connsiteX112" fmla="*/ 595223 w 2268748"/>
                <a:gd name="connsiteY112" fmla="*/ 54057 h 4023860"/>
                <a:gd name="connsiteX113" fmla="*/ 560717 w 2268748"/>
                <a:gd name="connsiteY113" fmla="*/ 2298 h 4023860"/>
                <a:gd name="connsiteX114" fmla="*/ 146649 w 2268748"/>
                <a:gd name="connsiteY114" fmla="*/ 131694 h 4023860"/>
                <a:gd name="connsiteX115" fmla="*/ 0 w 2268748"/>
                <a:gd name="connsiteY115" fmla="*/ 157573 h 4023860"/>
                <a:gd name="connsiteX0" fmla="*/ 0 w 2268748"/>
                <a:gd name="connsiteY0" fmla="*/ 157573 h 4023860"/>
                <a:gd name="connsiteX1" fmla="*/ 0 w 2268748"/>
                <a:gd name="connsiteY1" fmla="*/ 157573 h 4023860"/>
                <a:gd name="connsiteX2" fmla="*/ 43133 w 2268748"/>
                <a:gd name="connsiteY2" fmla="*/ 1235875 h 4023860"/>
                <a:gd name="connsiteX3" fmla="*/ 51759 w 2268748"/>
                <a:gd name="connsiteY3" fmla="*/ 1598185 h 4023860"/>
                <a:gd name="connsiteX4" fmla="*/ 69012 w 2268748"/>
                <a:gd name="connsiteY4" fmla="*/ 1744834 h 4023860"/>
                <a:gd name="connsiteX5" fmla="*/ 77638 w 2268748"/>
                <a:gd name="connsiteY5" fmla="*/ 1891483 h 4023860"/>
                <a:gd name="connsiteX6" fmla="*/ 129397 w 2268748"/>
                <a:gd name="connsiteY6" fmla="*/ 2693740 h 4023860"/>
                <a:gd name="connsiteX7" fmla="*/ 232209 w 2268748"/>
                <a:gd name="connsiteY7" fmla="*/ 3370249 h 4023860"/>
                <a:gd name="connsiteX8" fmla="*/ 224287 w 2268748"/>
                <a:gd name="connsiteY8" fmla="*/ 3599513 h 4023860"/>
                <a:gd name="connsiteX9" fmla="*/ 232914 w 2268748"/>
                <a:gd name="connsiteY9" fmla="*/ 3711657 h 4023860"/>
                <a:gd name="connsiteX10" fmla="*/ 241540 w 2268748"/>
                <a:gd name="connsiteY10" fmla="*/ 3858306 h 4023860"/>
                <a:gd name="connsiteX11" fmla="*/ 207034 w 2268748"/>
                <a:gd name="connsiteY11" fmla="*/ 4013581 h 4023860"/>
                <a:gd name="connsiteX12" fmla="*/ 276046 w 2268748"/>
                <a:gd name="connsiteY12" fmla="*/ 4004955 h 4023860"/>
                <a:gd name="connsiteX13" fmla="*/ 1147314 w 2268748"/>
                <a:gd name="connsiteY13" fmla="*/ 3875558 h 4023860"/>
                <a:gd name="connsiteX14" fmla="*/ 1268083 w 2268748"/>
                <a:gd name="connsiteY14" fmla="*/ 3815173 h 4023860"/>
                <a:gd name="connsiteX15" fmla="*/ 1328468 w 2268748"/>
                <a:gd name="connsiteY15" fmla="*/ 3780668 h 4023860"/>
                <a:gd name="connsiteX16" fmla="*/ 1362974 w 2268748"/>
                <a:gd name="connsiteY16" fmla="*/ 3772041 h 4023860"/>
                <a:gd name="connsiteX17" fmla="*/ 1388853 w 2268748"/>
                <a:gd name="connsiteY17" fmla="*/ 3763415 h 4023860"/>
                <a:gd name="connsiteX18" fmla="*/ 1518249 w 2268748"/>
                <a:gd name="connsiteY18" fmla="*/ 3746162 h 4023860"/>
                <a:gd name="connsiteX19" fmla="*/ 1570008 w 2268748"/>
                <a:gd name="connsiteY19" fmla="*/ 3737536 h 4023860"/>
                <a:gd name="connsiteX20" fmla="*/ 1647646 w 2268748"/>
                <a:gd name="connsiteY20" fmla="*/ 3720283 h 4023860"/>
                <a:gd name="connsiteX21" fmla="*/ 1716657 w 2268748"/>
                <a:gd name="connsiteY21" fmla="*/ 3703030 h 4023860"/>
                <a:gd name="connsiteX22" fmla="*/ 1751163 w 2268748"/>
                <a:gd name="connsiteY22" fmla="*/ 3694404 h 4023860"/>
                <a:gd name="connsiteX23" fmla="*/ 1802921 w 2268748"/>
                <a:gd name="connsiteY23" fmla="*/ 3685777 h 4023860"/>
                <a:gd name="connsiteX24" fmla="*/ 1854680 w 2268748"/>
                <a:gd name="connsiteY24" fmla="*/ 3668524 h 4023860"/>
                <a:gd name="connsiteX25" fmla="*/ 1880559 w 2268748"/>
                <a:gd name="connsiteY25" fmla="*/ 3659898 h 4023860"/>
                <a:gd name="connsiteX26" fmla="*/ 1932317 w 2268748"/>
                <a:gd name="connsiteY26" fmla="*/ 3651272 h 4023860"/>
                <a:gd name="connsiteX27" fmla="*/ 1958197 w 2268748"/>
                <a:gd name="connsiteY27" fmla="*/ 3642645 h 4023860"/>
                <a:gd name="connsiteX28" fmla="*/ 2018582 w 2268748"/>
                <a:gd name="connsiteY28" fmla="*/ 3625392 h 4023860"/>
                <a:gd name="connsiteX29" fmla="*/ 2044461 w 2268748"/>
                <a:gd name="connsiteY29" fmla="*/ 3608140 h 4023860"/>
                <a:gd name="connsiteX30" fmla="*/ 2139351 w 2268748"/>
                <a:gd name="connsiteY30" fmla="*/ 3582260 h 4023860"/>
                <a:gd name="connsiteX31" fmla="*/ 2191110 w 2268748"/>
                <a:gd name="connsiteY31" fmla="*/ 3556381 h 4023860"/>
                <a:gd name="connsiteX32" fmla="*/ 2216989 w 2268748"/>
                <a:gd name="connsiteY32" fmla="*/ 3539128 h 4023860"/>
                <a:gd name="connsiteX33" fmla="*/ 2268748 w 2268748"/>
                <a:gd name="connsiteY33" fmla="*/ 3521875 h 4023860"/>
                <a:gd name="connsiteX34" fmla="*/ 2260121 w 2268748"/>
                <a:gd name="connsiteY34" fmla="*/ 3495996 h 4023860"/>
                <a:gd name="connsiteX35" fmla="*/ 2242868 w 2268748"/>
                <a:gd name="connsiteY35" fmla="*/ 3470117 h 4023860"/>
                <a:gd name="connsiteX36" fmla="*/ 2199736 w 2268748"/>
                <a:gd name="connsiteY36" fmla="*/ 3401106 h 4023860"/>
                <a:gd name="connsiteX37" fmla="*/ 2182483 w 2268748"/>
                <a:gd name="connsiteY37" fmla="*/ 3375226 h 4023860"/>
                <a:gd name="connsiteX38" fmla="*/ 2130725 w 2268748"/>
                <a:gd name="connsiteY38" fmla="*/ 3332094 h 4023860"/>
                <a:gd name="connsiteX39" fmla="*/ 2061714 w 2268748"/>
                <a:gd name="connsiteY39" fmla="*/ 3254457 h 4023860"/>
                <a:gd name="connsiteX40" fmla="*/ 2009955 w 2268748"/>
                <a:gd name="connsiteY40" fmla="*/ 3219951 h 4023860"/>
                <a:gd name="connsiteX41" fmla="*/ 1992702 w 2268748"/>
                <a:gd name="connsiteY41" fmla="*/ 3194072 h 4023860"/>
                <a:gd name="connsiteX42" fmla="*/ 1966823 w 2268748"/>
                <a:gd name="connsiteY42" fmla="*/ 3176819 h 4023860"/>
                <a:gd name="connsiteX43" fmla="*/ 1932317 w 2268748"/>
                <a:gd name="connsiteY43" fmla="*/ 3142313 h 4023860"/>
                <a:gd name="connsiteX44" fmla="*/ 1906438 w 2268748"/>
                <a:gd name="connsiteY44" fmla="*/ 3116434 h 4023860"/>
                <a:gd name="connsiteX45" fmla="*/ 1854680 w 2268748"/>
                <a:gd name="connsiteY45" fmla="*/ 3099181 h 4023860"/>
                <a:gd name="connsiteX46" fmla="*/ 1828800 w 2268748"/>
                <a:gd name="connsiteY46" fmla="*/ 3081928 h 4023860"/>
                <a:gd name="connsiteX47" fmla="*/ 1820174 w 2268748"/>
                <a:gd name="connsiteY47" fmla="*/ 3056049 h 4023860"/>
                <a:gd name="connsiteX48" fmla="*/ 1768416 w 2268748"/>
                <a:gd name="connsiteY48" fmla="*/ 3021543 h 4023860"/>
                <a:gd name="connsiteX49" fmla="*/ 1751163 w 2268748"/>
                <a:gd name="connsiteY49" fmla="*/ 2995664 h 4023860"/>
                <a:gd name="connsiteX50" fmla="*/ 1699404 w 2268748"/>
                <a:gd name="connsiteY50" fmla="*/ 2978411 h 4023860"/>
                <a:gd name="connsiteX51" fmla="*/ 1647646 w 2268748"/>
                <a:gd name="connsiteY51" fmla="*/ 2995664 h 4023860"/>
                <a:gd name="connsiteX52" fmla="*/ 1578634 w 2268748"/>
                <a:gd name="connsiteY52" fmla="*/ 2918026 h 4023860"/>
                <a:gd name="connsiteX53" fmla="*/ 1561382 w 2268748"/>
                <a:gd name="connsiteY53" fmla="*/ 2866268 h 4023860"/>
                <a:gd name="connsiteX54" fmla="*/ 1552755 w 2268748"/>
                <a:gd name="connsiteY54" fmla="*/ 2840389 h 4023860"/>
                <a:gd name="connsiteX55" fmla="*/ 1518249 w 2268748"/>
                <a:gd name="connsiteY55" fmla="*/ 2788630 h 4023860"/>
                <a:gd name="connsiteX56" fmla="*/ 1492370 w 2268748"/>
                <a:gd name="connsiteY56" fmla="*/ 2693740 h 4023860"/>
                <a:gd name="connsiteX57" fmla="*/ 1475117 w 2268748"/>
                <a:gd name="connsiteY57" fmla="*/ 2667860 h 4023860"/>
                <a:gd name="connsiteX58" fmla="*/ 1449238 w 2268748"/>
                <a:gd name="connsiteY58" fmla="*/ 2641981 h 4023860"/>
                <a:gd name="connsiteX59" fmla="*/ 1406106 w 2268748"/>
                <a:gd name="connsiteY59" fmla="*/ 2564343 h 4023860"/>
                <a:gd name="connsiteX60" fmla="*/ 1380227 w 2268748"/>
                <a:gd name="connsiteY60" fmla="*/ 2547090 h 4023860"/>
                <a:gd name="connsiteX61" fmla="*/ 1362974 w 2268748"/>
                <a:gd name="connsiteY61" fmla="*/ 2478079 h 4023860"/>
                <a:gd name="connsiteX62" fmla="*/ 1345721 w 2268748"/>
                <a:gd name="connsiteY62" fmla="*/ 2417694 h 4023860"/>
                <a:gd name="connsiteX63" fmla="*/ 1319842 w 2268748"/>
                <a:gd name="connsiteY63" fmla="*/ 2391815 h 4023860"/>
                <a:gd name="connsiteX64" fmla="*/ 1293963 w 2268748"/>
                <a:gd name="connsiteY64" fmla="*/ 2383189 h 4023860"/>
                <a:gd name="connsiteX65" fmla="*/ 1268083 w 2268748"/>
                <a:gd name="connsiteY65" fmla="*/ 2357309 h 4023860"/>
                <a:gd name="connsiteX66" fmla="*/ 1242204 w 2268748"/>
                <a:gd name="connsiteY66" fmla="*/ 2340057 h 4023860"/>
                <a:gd name="connsiteX67" fmla="*/ 1199072 w 2268748"/>
                <a:gd name="connsiteY67" fmla="*/ 2296924 h 4023860"/>
                <a:gd name="connsiteX68" fmla="*/ 1155940 w 2268748"/>
                <a:gd name="connsiteY68" fmla="*/ 2253792 h 4023860"/>
                <a:gd name="connsiteX69" fmla="*/ 1130061 w 2268748"/>
                <a:gd name="connsiteY69" fmla="*/ 2227913 h 4023860"/>
                <a:gd name="connsiteX70" fmla="*/ 1112808 w 2268748"/>
                <a:gd name="connsiteY70" fmla="*/ 2202034 h 4023860"/>
                <a:gd name="connsiteX71" fmla="*/ 1086929 w 2268748"/>
                <a:gd name="connsiteY71" fmla="*/ 2193407 h 4023860"/>
                <a:gd name="connsiteX72" fmla="*/ 1052423 w 2268748"/>
                <a:gd name="connsiteY72" fmla="*/ 2158902 h 4023860"/>
                <a:gd name="connsiteX73" fmla="*/ 1035170 w 2268748"/>
                <a:gd name="connsiteY73" fmla="*/ 2133023 h 4023860"/>
                <a:gd name="connsiteX74" fmla="*/ 1009291 w 2268748"/>
                <a:gd name="connsiteY74" fmla="*/ 2115770 h 4023860"/>
                <a:gd name="connsiteX75" fmla="*/ 974785 w 2268748"/>
                <a:gd name="connsiteY75" fmla="*/ 2055385 h 4023860"/>
                <a:gd name="connsiteX76" fmla="*/ 948906 w 2268748"/>
                <a:gd name="connsiteY76" fmla="*/ 2046758 h 4023860"/>
                <a:gd name="connsiteX77" fmla="*/ 888521 w 2268748"/>
                <a:gd name="connsiteY77" fmla="*/ 1969121 h 4023860"/>
                <a:gd name="connsiteX78" fmla="*/ 828136 w 2268748"/>
                <a:gd name="connsiteY78" fmla="*/ 1900109 h 4023860"/>
                <a:gd name="connsiteX79" fmla="*/ 793631 w 2268748"/>
                <a:gd name="connsiteY79" fmla="*/ 1848351 h 4023860"/>
                <a:gd name="connsiteX80" fmla="*/ 759125 w 2268748"/>
                <a:gd name="connsiteY80" fmla="*/ 1787966 h 4023860"/>
                <a:gd name="connsiteX81" fmla="*/ 733246 w 2268748"/>
                <a:gd name="connsiteY81" fmla="*/ 1770713 h 4023860"/>
                <a:gd name="connsiteX82" fmla="*/ 698740 w 2268748"/>
                <a:gd name="connsiteY82" fmla="*/ 1693075 h 4023860"/>
                <a:gd name="connsiteX83" fmla="*/ 672861 w 2268748"/>
                <a:gd name="connsiteY83" fmla="*/ 1675823 h 4023860"/>
                <a:gd name="connsiteX84" fmla="*/ 629729 w 2268748"/>
                <a:gd name="connsiteY84" fmla="*/ 1641317 h 4023860"/>
                <a:gd name="connsiteX85" fmla="*/ 603849 w 2268748"/>
                <a:gd name="connsiteY85" fmla="*/ 1615438 h 4023860"/>
                <a:gd name="connsiteX86" fmla="*/ 577970 w 2268748"/>
                <a:gd name="connsiteY86" fmla="*/ 1598185 h 4023860"/>
                <a:gd name="connsiteX87" fmla="*/ 560717 w 2268748"/>
                <a:gd name="connsiteY87" fmla="*/ 1572306 h 4023860"/>
                <a:gd name="connsiteX88" fmla="*/ 508959 w 2268748"/>
                <a:gd name="connsiteY88" fmla="*/ 1555053 h 4023860"/>
                <a:gd name="connsiteX89" fmla="*/ 483080 w 2268748"/>
                <a:gd name="connsiteY89" fmla="*/ 1546426 h 4023860"/>
                <a:gd name="connsiteX90" fmla="*/ 431321 w 2268748"/>
                <a:gd name="connsiteY90" fmla="*/ 1511921 h 4023860"/>
                <a:gd name="connsiteX91" fmla="*/ 405442 w 2268748"/>
                <a:gd name="connsiteY91" fmla="*/ 1503294 h 4023860"/>
                <a:gd name="connsiteX92" fmla="*/ 353683 w 2268748"/>
                <a:gd name="connsiteY92" fmla="*/ 1477415 h 4023860"/>
                <a:gd name="connsiteX93" fmla="*/ 276046 w 2268748"/>
                <a:gd name="connsiteY93" fmla="*/ 1442909 h 4023860"/>
                <a:gd name="connsiteX94" fmla="*/ 267419 w 2268748"/>
                <a:gd name="connsiteY94" fmla="*/ 1071973 h 4023860"/>
                <a:gd name="connsiteX95" fmla="*/ 327804 w 2268748"/>
                <a:gd name="connsiteY95" fmla="*/ 1011589 h 4023860"/>
                <a:gd name="connsiteX96" fmla="*/ 362310 w 2268748"/>
                <a:gd name="connsiteY96" fmla="*/ 959830 h 4023860"/>
                <a:gd name="connsiteX97" fmla="*/ 379563 w 2268748"/>
                <a:gd name="connsiteY97" fmla="*/ 933951 h 4023860"/>
                <a:gd name="connsiteX98" fmla="*/ 405442 w 2268748"/>
                <a:gd name="connsiteY98" fmla="*/ 882192 h 4023860"/>
                <a:gd name="connsiteX99" fmla="*/ 431321 w 2268748"/>
                <a:gd name="connsiteY99" fmla="*/ 804555 h 4023860"/>
                <a:gd name="connsiteX100" fmla="*/ 439948 w 2268748"/>
                <a:gd name="connsiteY100" fmla="*/ 778675 h 4023860"/>
                <a:gd name="connsiteX101" fmla="*/ 465827 w 2268748"/>
                <a:gd name="connsiteY101" fmla="*/ 761423 h 4023860"/>
                <a:gd name="connsiteX102" fmla="*/ 491706 w 2268748"/>
                <a:gd name="connsiteY102" fmla="*/ 709664 h 4023860"/>
                <a:gd name="connsiteX103" fmla="*/ 508959 w 2268748"/>
                <a:gd name="connsiteY103" fmla="*/ 657906 h 4023860"/>
                <a:gd name="connsiteX104" fmla="*/ 543465 w 2268748"/>
                <a:gd name="connsiteY104" fmla="*/ 606147 h 4023860"/>
                <a:gd name="connsiteX105" fmla="*/ 552091 w 2268748"/>
                <a:gd name="connsiteY105" fmla="*/ 528509 h 4023860"/>
                <a:gd name="connsiteX106" fmla="*/ 569344 w 2268748"/>
                <a:gd name="connsiteY106" fmla="*/ 476751 h 4023860"/>
                <a:gd name="connsiteX107" fmla="*/ 586597 w 2268748"/>
                <a:gd name="connsiteY107" fmla="*/ 424992 h 4023860"/>
                <a:gd name="connsiteX108" fmla="*/ 621102 w 2268748"/>
                <a:gd name="connsiteY108" fmla="*/ 373234 h 4023860"/>
                <a:gd name="connsiteX109" fmla="*/ 629729 w 2268748"/>
                <a:gd name="connsiteY109" fmla="*/ 347355 h 4023860"/>
                <a:gd name="connsiteX110" fmla="*/ 612476 w 2268748"/>
                <a:gd name="connsiteY110" fmla="*/ 105815 h 4023860"/>
                <a:gd name="connsiteX111" fmla="*/ 595223 w 2268748"/>
                <a:gd name="connsiteY111" fmla="*/ 54057 h 4023860"/>
                <a:gd name="connsiteX112" fmla="*/ 560717 w 2268748"/>
                <a:gd name="connsiteY112" fmla="*/ 2298 h 4023860"/>
                <a:gd name="connsiteX113" fmla="*/ 146649 w 2268748"/>
                <a:gd name="connsiteY113" fmla="*/ 131694 h 4023860"/>
                <a:gd name="connsiteX114" fmla="*/ 0 w 2268748"/>
                <a:gd name="connsiteY114" fmla="*/ 157573 h 4023860"/>
                <a:gd name="connsiteX0" fmla="*/ 0 w 2268748"/>
                <a:gd name="connsiteY0" fmla="*/ 157573 h 4023860"/>
                <a:gd name="connsiteX1" fmla="*/ 0 w 2268748"/>
                <a:gd name="connsiteY1" fmla="*/ 157573 h 4023860"/>
                <a:gd name="connsiteX2" fmla="*/ 43133 w 2268748"/>
                <a:gd name="connsiteY2" fmla="*/ 1235875 h 4023860"/>
                <a:gd name="connsiteX3" fmla="*/ 51759 w 2268748"/>
                <a:gd name="connsiteY3" fmla="*/ 1598185 h 4023860"/>
                <a:gd name="connsiteX4" fmla="*/ 69012 w 2268748"/>
                <a:gd name="connsiteY4" fmla="*/ 1744834 h 4023860"/>
                <a:gd name="connsiteX5" fmla="*/ 77638 w 2268748"/>
                <a:gd name="connsiteY5" fmla="*/ 1891483 h 4023860"/>
                <a:gd name="connsiteX6" fmla="*/ 129397 w 2268748"/>
                <a:gd name="connsiteY6" fmla="*/ 2693740 h 4023860"/>
                <a:gd name="connsiteX7" fmla="*/ 232209 w 2268748"/>
                <a:gd name="connsiteY7" fmla="*/ 3370249 h 4023860"/>
                <a:gd name="connsiteX8" fmla="*/ 224287 w 2268748"/>
                <a:gd name="connsiteY8" fmla="*/ 3599513 h 4023860"/>
                <a:gd name="connsiteX9" fmla="*/ 232914 w 2268748"/>
                <a:gd name="connsiteY9" fmla="*/ 3711657 h 4023860"/>
                <a:gd name="connsiteX10" fmla="*/ 241540 w 2268748"/>
                <a:gd name="connsiteY10" fmla="*/ 3858306 h 4023860"/>
                <a:gd name="connsiteX11" fmla="*/ 207034 w 2268748"/>
                <a:gd name="connsiteY11" fmla="*/ 4013581 h 4023860"/>
                <a:gd name="connsiteX12" fmla="*/ 276046 w 2268748"/>
                <a:gd name="connsiteY12" fmla="*/ 4004955 h 4023860"/>
                <a:gd name="connsiteX13" fmla="*/ 1268083 w 2268748"/>
                <a:gd name="connsiteY13" fmla="*/ 3815173 h 4023860"/>
                <a:gd name="connsiteX14" fmla="*/ 1328468 w 2268748"/>
                <a:gd name="connsiteY14" fmla="*/ 3780668 h 4023860"/>
                <a:gd name="connsiteX15" fmla="*/ 1362974 w 2268748"/>
                <a:gd name="connsiteY15" fmla="*/ 3772041 h 4023860"/>
                <a:gd name="connsiteX16" fmla="*/ 1388853 w 2268748"/>
                <a:gd name="connsiteY16" fmla="*/ 3763415 h 4023860"/>
                <a:gd name="connsiteX17" fmla="*/ 1518249 w 2268748"/>
                <a:gd name="connsiteY17" fmla="*/ 3746162 h 4023860"/>
                <a:gd name="connsiteX18" fmla="*/ 1570008 w 2268748"/>
                <a:gd name="connsiteY18" fmla="*/ 3737536 h 4023860"/>
                <a:gd name="connsiteX19" fmla="*/ 1647646 w 2268748"/>
                <a:gd name="connsiteY19" fmla="*/ 3720283 h 4023860"/>
                <a:gd name="connsiteX20" fmla="*/ 1716657 w 2268748"/>
                <a:gd name="connsiteY20" fmla="*/ 3703030 h 4023860"/>
                <a:gd name="connsiteX21" fmla="*/ 1751163 w 2268748"/>
                <a:gd name="connsiteY21" fmla="*/ 3694404 h 4023860"/>
                <a:gd name="connsiteX22" fmla="*/ 1802921 w 2268748"/>
                <a:gd name="connsiteY22" fmla="*/ 3685777 h 4023860"/>
                <a:gd name="connsiteX23" fmla="*/ 1854680 w 2268748"/>
                <a:gd name="connsiteY23" fmla="*/ 3668524 h 4023860"/>
                <a:gd name="connsiteX24" fmla="*/ 1880559 w 2268748"/>
                <a:gd name="connsiteY24" fmla="*/ 3659898 h 4023860"/>
                <a:gd name="connsiteX25" fmla="*/ 1932317 w 2268748"/>
                <a:gd name="connsiteY25" fmla="*/ 3651272 h 4023860"/>
                <a:gd name="connsiteX26" fmla="*/ 1958197 w 2268748"/>
                <a:gd name="connsiteY26" fmla="*/ 3642645 h 4023860"/>
                <a:gd name="connsiteX27" fmla="*/ 2018582 w 2268748"/>
                <a:gd name="connsiteY27" fmla="*/ 3625392 h 4023860"/>
                <a:gd name="connsiteX28" fmla="*/ 2044461 w 2268748"/>
                <a:gd name="connsiteY28" fmla="*/ 3608140 h 4023860"/>
                <a:gd name="connsiteX29" fmla="*/ 2139351 w 2268748"/>
                <a:gd name="connsiteY29" fmla="*/ 3582260 h 4023860"/>
                <a:gd name="connsiteX30" fmla="*/ 2191110 w 2268748"/>
                <a:gd name="connsiteY30" fmla="*/ 3556381 h 4023860"/>
                <a:gd name="connsiteX31" fmla="*/ 2216989 w 2268748"/>
                <a:gd name="connsiteY31" fmla="*/ 3539128 h 4023860"/>
                <a:gd name="connsiteX32" fmla="*/ 2268748 w 2268748"/>
                <a:gd name="connsiteY32" fmla="*/ 3521875 h 4023860"/>
                <a:gd name="connsiteX33" fmla="*/ 2260121 w 2268748"/>
                <a:gd name="connsiteY33" fmla="*/ 3495996 h 4023860"/>
                <a:gd name="connsiteX34" fmla="*/ 2242868 w 2268748"/>
                <a:gd name="connsiteY34" fmla="*/ 3470117 h 4023860"/>
                <a:gd name="connsiteX35" fmla="*/ 2199736 w 2268748"/>
                <a:gd name="connsiteY35" fmla="*/ 3401106 h 4023860"/>
                <a:gd name="connsiteX36" fmla="*/ 2182483 w 2268748"/>
                <a:gd name="connsiteY36" fmla="*/ 3375226 h 4023860"/>
                <a:gd name="connsiteX37" fmla="*/ 2130725 w 2268748"/>
                <a:gd name="connsiteY37" fmla="*/ 3332094 h 4023860"/>
                <a:gd name="connsiteX38" fmla="*/ 2061714 w 2268748"/>
                <a:gd name="connsiteY38" fmla="*/ 3254457 h 4023860"/>
                <a:gd name="connsiteX39" fmla="*/ 2009955 w 2268748"/>
                <a:gd name="connsiteY39" fmla="*/ 3219951 h 4023860"/>
                <a:gd name="connsiteX40" fmla="*/ 1992702 w 2268748"/>
                <a:gd name="connsiteY40" fmla="*/ 3194072 h 4023860"/>
                <a:gd name="connsiteX41" fmla="*/ 1966823 w 2268748"/>
                <a:gd name="connsiteY41" fmla="*/ 3176819 h 4023860"/>
                <a:gd name="connsiteX42" fmla="*/ 1932317 w 2268748"/>
                <a:gd name="connsiteY42" fmla="*/ 3142313 h 4023860"/>
                <a:gd name="connsiteX43" fmla="*/ 1906438 w 2268748"/>
                <a:gd name="connsiteY43" fmla="*/ 3116434 h 4023860"/>
                <a:gd name="connsiteX44" fmla="*/ 1854680 w 2268748"/>
                <a:gd name="connsiteY44" fmla="*/ 3099181 h 4023860"/>
                <a:gd name="connsiteX45" fmla="*/ 1828800 w 2268748"/>
                <a:gd name="connsiteY45" fmla="*/ 3081928 h 4023860"/>
                <a:gd name="connsiteX46" fmla="*/ 1820174 w 2268748"/>
                <a:gd name="connsiteY46" fmla="*/ 3056049 h 4023860"/>
                <a:gd name="connsiteX47" fmla="*/ 1768416 w 2268748"/>
                <a:gd name="connsiteY47" fmla="*/ 3021543 h 4023860"/>
                <a:gd name="connsiteX48" fmla="*/ 1751163 w 2268748"/>
                <a:gd name="connsiteY48" fmla="*/ 2995664 h 4023860"/>
                <a:gd name="connsiteX49" fmla="*/ 1699404 w 2268748"/>
                <a:gd name="connsiteY49" fmla="*/ 2978411 h 4023860"/>
                <a:gd name="connsiteX50" fmla="*/ 1647646 w 2268748"/>
                <a:gd name="connsiteY50" fmla="*/ 2995664 h 4023860"/>
                <a:gd name="connsiteX51" fmla="*/ 1578634 w 2268748"/>
                <a:gd name="connsiteY51" fmla="*/ 2918026 h 4023860"/>
                <a:gd name="connsiteX52" fmla="*/ 1561382 w 2268748"/>
                <a:gd name="connsiteY52" fmla="*/ 2866268 h 4023860"/>
                <a:gd name="connsiteX53" fmla="*/ 1552755 w 2268748"/>
                <a:gd name="connsiteY53" fmla="*/ 2840389 h 4023860"/>
                <a:gd name="connsiteX54" fmla="*/ 1518249 w 2268748"/>
                <a:gd name="connsiteY54" fmla="*/ 2788630 h 4023860"/>
                <a:gd name="connsiteX55" fmla="*/ 1492370 w 2268748"/>
                <a:gd name="connsiteY55" fmla="*/ 2693740 h 4023860"/>
                <a:gd name="connsiteX56" fmla="*/ 1475117 w 2268748"/>
                <a:gd name="connsiteY56" fmla="*/ 2667860 h 4023860"/>
                <a:gd name="connsiteX57" fmla="*/ 1449238 w 2268748"/>
                <a:gd name="connsiteY57" fmla="*/ 2641981 h 4023860"/>
                <a:gd name="connsiteX58" fmla="*/ 1406106 w 2268748"/>
                <a:gd name="connsiteY58" fmla="*/ 2564343 h 4023860"/>
                <a:gd name="connsiteX59" fmla="*/ 1380227 w 2268748"/>
                <a:gd name="connsiteY59" fmla="*/ 2547090 h 4023860"/>
                <a:gd name="connsiteX60" fmla="*/ 1362974 w 2268748"/>
                <a:gd name="connsiteY60" fmla="*/ 2478079 h 4023860"/>
                <a:gd name="connsiteX61" fmla="*/ 1345721 w 2268748"/>
                <a:gd name="connsiteY61" fmla="*/ 2417694 h 4023860"/>
                <a:gd name="connsiteX62" fmla="*/ 1319842 w 2268748"/>
                <a:gd name="connsiteY62" fmla="*/ 2391815 h 4023860"/>
                <a:gd name="connsiteX63" fmla="*/ 1293963 w 2268748"/>
                <a:gd name="connsiteY63" fmla="*/ 2383189 h 4023860"/>
                <a:gd name="connsiteX64" fmla="*/ 1268083 w 2268748"/>
                <a:gd name="connsiteY64" fmla="*/ 2357309 h 4023860"/>
                <a:gd name="connsiteX65" fmla="*/ 1242204 w 2268748"/>
                <a:gd name="connsiteY65" fmla="*/ 2340057 h 4023860"/>
                <a:gd name="connsiteX66" fmla="*/ 1199072 w 2268748"/>
                <a:gd name="connsiteY66" fmla="*/ 2296924 h 4023860"/>
                <a:gd name="connsiteX67" fmla="*/ 1155940 w 2268748"/>
                <a:gd name="connsiteY67" fmla="*/ 2253792 h 4023860"/>
                <a:gd name="connsiteX68" fmla="*/ 1130061 w 2268748"/>
                <a:gd name="connsiteY68" fmla="*/ 2227913 h 4023860"/>
                <a:gd name="connsiteX69" fmla="*/ 1112808 w 2268748"/>
                <a:gd name="connsiteY69" fmla="*/ 2202034 h 4023860"/>
                <a:gd name="connsiteX70" fmla="*/ 1086929 w 2268748"/>
                <a:gd name="connsiteY70" fmla="*/ 2193407 h 4023860"/>
                <a:gd name="connsiteX71" fmla="*/ 1052423 w 2268748"/>
                <a:gd name="connsiteY71" fmla="*/ 2158902 h 4023860"/>
                <a:gd name="connsiteX72" fmla="*/ 1035170 w 2268748"/>
                <a:gd name="connsiteY72" fmla="*/ 2133023 h 4023860"/>
                <a:gd name="connsiteX73" fmla="*/ 1009291 w 2268748"/>
                <a:gd name="connsiteY73" fmla="*/ 2115770 h 4023860"/>
                <a:gd name="connsiteX74" fmla="*/ 974785 w 2268748"/>
                <a:gd name="connsiteY74" fmla="*/ 2055385 h 4023860"/>
                <a:gd name="connsiteX75" fmla="*/ 948906 w 2268748"/>
                <a:gd name="connsiteY75" fmla="*/ 2046758 h 4023860"/>
                <a:gd name="connsiteX76" fmla="*/ 888521 w 2268748"/>
                <a:gd name="connsiteY76" fmla="*/ 1969121 h 4023860"/>
                <a:gd name="connsiteX77" fmla="*/ 828136 w 2268748"/>
                <a:gd name="connsiteY77" fmla="*/ 1900109 h 4023860"/>
                <a:gd name="connsiteX78" fmla="*/ 793631 w 2268748"/>
                <a:gd name="connsiteY78" fmla="*/ 1848351 h 4023860"/>
                <a:gd name="connsiteX79" fmla="*/ 759125 w 2268748"/>
                <a:gd name="connsiteY79" fmla="*/ 1787966 h 4023860"/>
                <a:gd name="connsiteX80" fmla="*/ 733246 w 2268748"/>
                <a:gd name="connsiteY80" fmla="*/ 1770713 h 4023860"/>
                <a:gd name="connsiteX81" fmla="*/ 698740 w 2268748"/>
                <a:gd name="connsiteY81" fmla="*/ 1693075 h 4023860"/>
                <a:gd name="connsiteX82" fmla="*/ 672861 w 2268748"/>
                <a:gd name="connsiteY82" fmla="*/ 1675823 h 4023860"/>
                <a:gd name="connsiteX83" fmla="*/ 629729 w 2268748"/>
                <a:gd name="connsiteY83" fmla="*/ 1641317 h 4023860"/>
                <a:gd name="connsiteX84" fmla="*/ 603849 w 2268748"/>
                <a:gd name="connsiteY84" fmla="*/ 1615438 h 4023860"/>
                <a:gd name="connsiteX85" fmla="*/ 577970 w 2268748"/>
                <a:gd name="connsiteY85" fmla="*/ 1598185 h 4023860"/>
                <a:gd name="connsiteX86" fmla="*/ 560717 w 2268748"/>
                <a:gd name="connsiteY86" fmla="*/ 1572306 h 4023860"/>
                <a:gd name="connsiteX87" fmla="*/ 508959 w 2268748"/>
                <a:gd name="connsiteY87" fmla="*/ 1555053 h 4023860"/>
                <a:gd name="connsiteX88" fmla="*/ 483080 w 2268748"/>
                <a:gd name="connsiteY88" fmla="*/ 1546426 h 4023860"/>
                <a:gd name="connsiteX89" fmla="*/ 431321 w 2268748"/>
                <a:gd name="connsiteY89" fmla="*/ 1511921 h 4023860"/>
                <a:gd name="connsiteX90" fmla="*/ 405442 w 2268748"/>
                <a:gd name="connsiteY90" fmla="*/ 1503294 h 4023860"/>
                <a:gd name="connsiteX91" fmla="*/ 353683 w 2268748"/>
                <a:gd name="connsiteY91" fmla="*/ 1477415 h 4023860"/>
                <a:gd name="connsiteX92" fmla="*/ 276046 w 2268748"/>
                <a:gd name="connsiteY92" fmla="*/ 1442909 h 4023860"/>
                <a:gd name="connsiteX93" fmla="*/ 267419 w 2268748"/>
                <a:gd name="connsiteY93" fmla="*/ 1071973 h 4023860"/>
                <a:gd name="connsiteX94" fmla="*/ 327804 w 2268748"/>
                <a:gd name="connsiteY94" fmla="*/ 1011589 h 4023860"/>
                <a:gd name="connsiteX95" fmla="*/ 362310 w 2268748"/>
                <a:gd name="connsiteY95" fmla="*/ 959830 h 4023860"/>
                <a:gd name="connsiteX96" fmla="*/ 379563 w 2268748"/>
                <a:gd name="connsiteY96" fmla="*/ 933951 h 4023860"/>
                <a:gd name="connsiteX97" fmla="*/ 405442 w 2268748"/>
                <a:gd name="connsiteY97" fmla="*/ 882192 h 4023860"/>
                <a:gd name="connsiteX98" fmla="*/ 431321 w 2268748"/>
                <a:gd name="connsiteY98" fmla="*/ 804555 h 4023860"/>
                <a:gd name="connsiteX99" fmla="*/ 439948 w 2268748"/>
                <a:gd name="connsiteY99" fmla="*/ 778675 h 4023860"/>
                <a:gd name="connsiteX100" fmla="*/ 465827 w 2268748"/>
                <a:gd name="connsiteY100" fmla="*/ 761423 h 4023860"/>
                <a:gd name="connsiteX101" fmla="*/ 491706 w 2268748"/>
                <a:gd name="connsiteY101" fmla="*/ 709664 h 4023860"/>
                <a:gd name="connsiteX102" fmla="*/ 508959 w 2268748"/>
                <a:gd name="connsiteY102" fmla="*/ 657906 h 4023860"/>
                <a:gd name="connsiteX103" fmla="*/ 543465 w 2268748"/>
                <a:gd name="connsiteY103" fmla="*/ 606147 h 4023860"/>
                <a:gd name="connsiteX104" fmla="*/ 552091 w 2268748"/>
                <a:gd name="connsiteY104" fmla="*/ 528509 h 4023860"/>
                <a:gd name="connsiteX105" fmla="*/ 569344 w 2268748"/>
                <a:gd name="connsiteY105" fmla="*/ 476751 h 4023860"/>
                <a:gd name="connsiteX106" fmla="*/ 586597 w 2268748"/>
                <a:gd name="connsiteY106" fmla="*/ 424992 h 4023860"/>
                <a:gd name="connsiteX107" fmla="*/ 621102 w 2268748"/>
                <a:gd name="connsiteY107" fmla="*/ 373234 h 4023860"/>
                <a:gd name="connsiteX108" fmla="*/ 629729 w 2268748"/>
                <a:gd name="connsiteY108" fmla="*/ 347355 h 4023860"/>
                <a:gd name="connsiteX109" fmla="*/ 612476 w 2268748"/>
                <a:gd name="connsiteY109" fmla="*/ 105815 h 4023860"/>
                <a:gd name="connsiteX110" fmla="*/ 595223 w 2268748"/>
                <a:gd name="connsiteY110" fmla="*/ 54057 h 4023860"/>
                <a:gd name="connsiteX111" fmla="*/ 560717 w 2268748"/>
                <a:gd name="connsiteY111" fmla="*/ 2298 h 4023860"/>
                <a:gd name="connsiteX112" fmla="*/ 146649 w 2268748"/>
                <a:gd name="connsiteY112" fmla="*/ 131694 h 4023860"/>
                <a:gd name="connsiteX113" fmla="*/ 0 w 2268748"/>
                <a:gd name="connsiteY113" fmla="*/ 157573 h 4023860"/>
                <a:gd name="connsiteX0" fmla="*/ 0 w 2268748"/>
                <a:gd name="connsiteY0" fmla="*/ 157573 h 4023860"/>
                <a:gd name="connsiteX1" fmla="*/ 0 w 2268748"/>
                <a:gd name="connsiteY1" fmla="*/ 157573 h 4023860"/>
                <a:gd name="connsiteX2" fmla="*/ 43133 w 2268748"/>
                <a:gd name="connsiteY2" fmla="*/ 1235875 h 4023860"/>
                <a:gd name="connsiteX3" fmla="*/ 51759 w 2268748"/>
                <a:gd name="connsiteY3" fmla="*/ 1598185 h 4023860"/>
                <a:gd name="connsiteX4" fmla="*/ 69012 w 2268748"/>
                <a:gd name="connsiteY4" fmla="*/ 1744834 h 4023860"/>
                <a:gd name="connsiteX5" fmla="*/ 77638 w 2268748"/>
                <a:gd name="connsiteY5" fmla="*/ 1891483 h 4023860"/>
                <a:gd name="connsiteX6" fmla="*/ 129397 w 2268748"/>
                <a:gd name="connsiteY6" fmla="*/ 2693740 h 4023860"/>
                <a:gd name="connsiteX7" fmla="*/ 232209 w 2268748"/>
                <a:gd name="connsiteY7" fmla="*/ 3370249 h 4023860"/>
                <a:gd name="connsiteX8" fmla="*/ 224287 w 2268748"/>
                <a:gd name="connsiteY8" fmla="*/ 3599513 h 4023860"/>
                <a:gd name="connsiteX9" fmla="*/ 232914 w 2268748"/>
                <a:gd name="connsiteY9" fmla="*/ 3711657 h 4023860"/>
                <a:gd name="connsiteX10" fmla="*/ 241540 w 2268748"/>
                <a:gd name="connsiteY10" fmla="*/ 3858306 h 4023860"/>
                <a:gd name="connsiteX11" fmla="*/ 207034 w 2268748"/>
                <a:gd name="connsiteY11" fmla="*/ 4013581 h 4023860"/>
                <a:gd name="connsiteX12" fmla="*/ 276046 w 2268748"/>
                <a:gd name="connsiteY12" fmla="*/ 4004955 h 4023860"/>
                <a:gd name="connsiteX13" fmla="*/ 1328468 w 2268748"/>
                <a:gd name="connsiteY13" fmla="*/ 3780668 h 4023860"/>
                <a:gd name="connsiteX14" fmla="*/ 1362974 w 2268748"/>
                <a:gd name="connsiteY14" fmla="*/ 3772041 h 4023860"/>
                <a:gd name="connsiteX15" fmla="*/ 1388853 w 2268748"/>
                <a:gd name="connsiteY15" fmla="*/ 3763415 h 4023860"/>
                <a:gd name="connsiteX16" fmla="*/ 1518249 w 2268748"/>
                <a:gd name="connsiteY16" fmla="*/ 3746162 h 4023860"/>
                <a:gd name="connsiteX17" fmla="*/ 1570008 w 2268748"/>
                <a:gd name="connsiteY17" fmla="*/ 3737536 h 4023860"/>
                <a:gd name="connsiteX18" fmla="*/ 1647646 w 2268748"/>
                <a:gd name="connsiteY18" fmla="*/ 3720283 h 4023860"/>
                <a:gd name="connsiteX19" fmla="*/ 1716657 w 2268748"/>
                <a:gd name="connsiteY19" fmla="*/ 3703030 h 4023860"/>
                <a:gd name="connsiteX20" fmla="*/ 1751163 w 2268748"/>
                <a:gd name="connsiteY20" fmla="*/ 3694404 h 4023860"/>
                <a:gd name="connsiteX21" fmla="*/ 1802921 w 2268748"/>
                <a:gd name="connsiteY21" fmla="*/ 3685777 h 4023860"/>
                <a:gd name="connsiteX22" fmla="*/ 1854680 w 2268748"/>
                <a:gd name="connsiteY22" fmla="*/ 3668524 h 4023860"/>
                <a:gd name="connsiteX23" fmla="*/ 1880559 w 2268748"/>
                <a:gd name="connsiteY23" fmla="*/ 3659898 h 4023860"/>
                <a:gd name="connsiteX24" fmla="*/ 1932317 w 2268748"/>
                <a:gd name="connsiteY24" fmla="*/ 3651272 h 4023860"/>
                <a:gd name="connsiteX25" fmla="*/ 1958197 w 2268748"/>
                <a:gd name="connsiteY25" fmla="*/ 3642645 h 4023860"/>
                <a:gd name="connsiteX26" fmla="*/ 2018582 w 2268748"/>
                <a:gd name="connsiteY26" fmla="*/ 3625392 h 4023860"/>
                <a:gd name="connsiteX27" fmla="*/ 2044461 w 2268748"/>
                <a:gd name="connsiteY27" fmla="*/ 3608140 h 4023860"/>
                <a:gd name="connsiteX28" fmla="*/ 2139351 w 2268748"/>
                <a:gd name="connsiteY28" fmla="*/ 3582260 h 4023860"/>
                <a:gd name="connsiteX29" fmla="*/ 2191110 w 2268748"/>
                <a:gd name="connsiteY29" fmla="*/ 3556381 h 4023860"/>
                <a:gd name="connsiteX30" fmla="*/ 2216989 w 2268748"/>
                <a:gd name="connsiteY30" fmla="*/ 3539128 h 4023860"/>
                <a:gd name="connsiteX31" fmla="*/ 2268748 w 2268748"/>
                <a:gd name="connsiteY31" fmla="*/ 3521875 h 4023860"/>
                <a:gd name="connsiteX32" fmla="*/ 2260121 w 2268748"/>
                <a:gd name="connsiteY32" fmla="*/ 3495996 h 4023860"/>
                <a:gd name="connsiteX33" fmla="*/ 2242868 w 2268748"/>
                <a:gd name="connsiteY33" fmla="*/ 3470117 h 4023860"/>
                <a:gd name="connsiteX34" fmla="*/ 2199736 w 2268748"/>
                <a:gd name="connsiteY34" fmla="*/ 3401106 h 4023860"/>
                <a:gd name="connsiteX35" fmla="*/ 2182483 w 2268748"/>
                <a:gd name="connsiteY35" fmla="*/ 3375226 h 4023860"/>
                <a:gd name="connsiteX36" fmla="*/ 2130725 w 2268748"/>
                <a:gd name="connsiteY36" fmla="*/ 3332094 h 4023860"/>
                <a:gd name="connsiteX37" fmla="*/ 2061714 w 2268748"/>
                <a:gd name="connsiteY37" fmla="*/ 3254457 h 4023860"/>
                <a:gd name="connsiteX38" fmla="*/ 2009955 w 2268748"/>
                <a:gd name="connsiteY38" fmla="*/ 3219951 h 4023860"/>
                <a:gd name="connsiteX39" fmla="*/ 1992702 w 2268748"/>
                <a:gd name="connsiteY39" fmla="*/ 3194072 h 4023860"/>
                <a:gd name="connsiteX40" fmla="*/ 1966823 w 2268748"/>
                <a:gd name="connsiteY40" fmla="*/ 3176819 h 4023860"/>
                <a:gd name="connsiteX41" fmla="*/ 1932317 w 2268748"/>
                <a:gd name="connsiteY41" fmla="*/ 3142313 h 4023860"/>
                <a:gd name="connsiteX42" fmla="*/ 1906438 w 2268748"/>
                <a:gd name="connsiteY42" fmla="*/ 3116434 h 4023860"/>
                <a:gd name="connsiteX43" fmla="*/ 1854680 w 2268748"/>
                <a:gd name="connsiteY43" fmla="*/ 3099181 h 4023860"/>
                <a:gd name="connsiteX44" fmla="*/ 1828800 w 2268748"/>
                <a:gd name="connsiteY44" fmla="*/ 3081928 h 4023860"/>
                <a:gd name="connsiteX45" fmla="*/ 1820174 w 2268748"/>
                <a:gd name="connsiteY45" fmla="*/ 3056049 h 4023860"/>
                <a:gd name="connsiteX46" fmla="*/ 1768416 w 2268748"/>
                <a:gd name="connsiteY46" fmla="*/ 3021543 h 4023860"/>
                <a:gd name="connsiteX47" fmla="*/ 1751163 w 2268748"/>
                <a:gd name="connsiteY47" fmla="*/ 2995664 h 4023860"/>
                <a:gd name="connsiteX48" fmla="*/ 1699404 w 2268748"/>
                <a:gd name="connsiteY48" fmla="*/ 2978411 h 4023860"/>
                <a:gd name="connsiteX49" fmla="*/ 1647646 w 2268748"/>
                <a:gd name="connsiteY49" fmla="*/ 2995664 h 4023860"/>
                <a:gd name="connsiteX50" fmla="*/ 1578634 w 2268748"/>
                <a:gd name="connsiteY50" fmla="*/ 2918026 h 4023860"/>
                <a:gd name="connsiteX51" fmla="*/ 1561382 w 2268748"/>
                <a:gd name="connsiteY51" fmla="*/ 2866268 h 4023860"/>
                <a:gd name="connsiteX52" fmla="*/ 1552755 w 2268748"/>
                <a:gd name="connsiteY52" fmla="*/ 2840389 h 4023860"/>
                <a:gd name="connsiteX53" fmla="*/ 1518249 w 2268748"/>
                <a:gd name="connsiteY53" fmla="*/ 2788630 h 4023860"/>
                <a:gd name="connsiteX54" fmla="*/ 1492370 w 2268748"/>
                <a:gd name="connsiteY54" fmla="*/ 2693740 h 4023860"/>
                <a:gd name="connsiteX55" fmla="*/ 1475117 w 2268748"/>
                <a:gd name="connsiteY55" fmla="*/ 2667860 h 4023860"/>
                <a:gd name="connsiteX56" fmla="*/ 1449238 w 2268748"/>
                <a:gd name="connsiteY56" fmla="*/ 2641981 h 4023860"/>
                <a:gd name="connsiteX57" fmla="*/ 1406106 w 2268748"/>
                <a:gd name="connsiteY57" fmla="*/ 2564343 h 4023860"/>
                <a:gd name="connsiteX58" fmla="*/ 1380227 w 2268748"/>
                <a:gd name="connsiteY58" fmla="*/ 2547090 h 4023860"/>
                <a:gd name="connsiteX59" fmla="*/ 1362974 w 2268748"/>
                <a:gd name="connsiteY59" fmla="*/ 2478079 h 4023860"/>
                <a:gd name="connsiteX60" fmla="*/ 1345721 w 2268748"/>
                <a:gd name="connsiteY60" fmla="*/ 2417694 h 4023860"/>
                <a:gd name="connsiteX61" fmla="*/ 1319842 w 2268748"/>
                <a:gd name="connsiteY61" fmla="*/ 2391815 h 4023860"/>
                <a:gd name="connsiteX62" fmla="*/ 1293963 w 2268748"/>
                <a:gd name="connsiteY62" fmla="*/ 2383189 h 4023860"/>
                <a:gd name="connsiteX63" fmla="*/ 1268083 w 2268748"/>
                <a:gd name="connsiteY63" fmla="*/ 2357309 h 4023860"/>
                <a:gd name="connsiteX64" fmla="*/ 1242204 w 2268748"/>
                <a:gd name="connsiteY64" fmla="*/ 2340057 h 4023860"/>
                <a:gd name="connsiteX65" fmla="*/ 1199072 w 2268748"/>
                <a:gd name="connsiteY65" fmla="*/ 2296924 h 4023860"/>
                <a:gd name="connsiteX66" fmla="*/ 1155940 w 2268748"/>
                <a:gd name="connsiteY66" fmla="*/ 2253792 h 4023860"/>
                <a:gd name="connsiteX67" fmla="*/ 1130061 w 2268748"/>
                <a:gd name="connsiteY67" fmla="*/ 2227913 h 4023860"/>
                <a:gd name="connsiteX68" fmla="*/ 1112808 w 2268748"/>
                <a:gd name="connsiteY68" fmla="*/ 2202034 h 4023860"/>
                <a:gd name="connsiteX69" fmla="*/ 1086929 w 2268748"/>
                <a:gd name="connsiteY69" fmla="*/ 2193407 h 4023860"/>
                <a:gd name="connsiteX70" fmla="*/ 1052423 w 2268748"/>
                <a:gd name="connsiteY70" fmla="*/ 2158902 h 4023860"/>
                <a:gd name="connsiteX71" fmla="*/ 1035170 w 2268748"/>
                <a:gd name="connsiteY71" fmla="*/ 2133023 h 4023860"/>
                <a:gd name="connsiteX72" fmla="*/ 1009291 w 2268748"/>
                <a:gd name="connsiteY72" fmla="*/ 2115770 h 4023860"/>
                <a:gd name="connsiteX73" fmla="*/ 974785 w 2268748"/>
                <a:gd name="connsiteY73" fmla="*/ 2055385 h 4023860"/>
                <a:gd name="connsiteX74" fmla="*/ 948906 w 2268748"/>
                <a:gd name="connsiteY74" fmla="*/ 2046758 h 4023860"/>
                <a:gd name="connsiteX75" fmla="*/ 888521 w 2268748"/>
                <a:gd name="connsiteY75" fmla="*/ 1969121 h 4023860"/>
                <a:gd name="connsiteX76" fmla="*/ 828136 w 2268748"/>
                <a:gd name="connsiteY76" fmla="*/ 1900109 h 4023860"/>
                <a:gd name="connsiteX77" fmla="*/ 793631 w 2268748"/>
                <a:gd name="connsiteY77" fmla="*/ 1848351 h 4023860"/>
                <a:gd name="connsiteX78" fmla="*/ 759125 w 2268748"/>
                <a:gd name="connsiteY78" fmla="*/ 1787966 h 4023860"/>
                <a:gd name="connsiteX79" fmla="*/ 733246 w 2268748"/>
                <a:gd name="connsiteY79" fmla="*/ 1770713 h 4023860"/>
                <a:gd name="connsiteX80" fmla="*/ 698740 w 2268748"/>
                <a:gd name="connsiteY80" fmla="*/ 1693075 h 4023860"/>
                <a:gd name="connsiteX81" fmla="*/ 672861 w 2268748"/>
                <a:gd name="connsiteY81" fmla="*/ 1675823 h 4023860"/>
                <a:gd name="connsiteX82" fmla="*/ 629729 w 2268748"/>
                <a:gd name="connsiteY82" fmla="*/ 1641317 h 4023860"/>
                <a:gd name="connsiteX83" fmla="*/ 603849 w 2268748"/>
                <a:gd name="connsiteY83" fmla="*/ 1615438 h 4023860"/>
                <a:gd name="connsiteX84" fmla="*/ 577970 w 2268748"/>
                <a:gd name="connsiteY84" fmla="*/ 1598185 h 4023860"/>
                <a:gd name="connsiteX85" fmla="*/ 560717 w 2268748"/>
                <a:gd name="connsiteY85" fmla="*/ 1572306 h 4023860"/>
                <a:gd name="connsiteX86" fmla="*/ 508959 w 2268748"/>
                <a:gd name="connsiteY86" fmla="*/ 1555053 h 4023860"/>
                <a:gd name="connsiteX87" fmla="*/ 483080 w 2268748"/>
                <a:gd name="connsiteY87" fmla="*/ 1546426 h 4023860"/>
                <a:gd name="connsiteX88" fmla="*/ 431321 w 2268748"/>
                <a:gd name="connsiteY88" fmla="*/ 1511921 h 4023860"/>
                <a:gd name="connsiteX89" fmla="*/ 405442 w 2268748"/>
                <a:gd name="connsiteY89" fmla="*/ 1503294 h 4023860"/>
                <a:gd name="connsiteX90" fmla="*/ 353683 w 2268748"/>
                <a:gd name="connsiteY90" fmla="*/ 1477415 h 4023860"/>
                <a:gd name="connsiteX91" fmla="*/ 276046 w 2268748"/>
                <a:gd name="connsiteY91" fmla="*/ 1442909 h 4023860"/>
                <a:gd name="connsiteX92" fmla="*/ 267419 w 2268748"/>
                <a:gd name="connsiteY92" fmla="*/ 1071973 h 4023860"/>
                <a:gd name="connsiteX93" fmla="*/ 327804 w 2268748"/>
                <a:gd name="connsiteY93" fmla="*/ 1011589 h 4023860"/>
                <a:gd name="connsiteX94" fmla="*/ 362310 w 2268748"/>
                <a:gd name="connsiteY94" fmla="*/ 959830 h 4023860"/>
                <a:gd name="connsiteX95" fmla="*/ 379563 w 2268748"/>
                <a:gd name="connsiteY95" fmla="*/ 933951 h 4023860"/>
                <a:gd name="connsiteX96" fmla="*/ 405442 w 2268748"/>
                <a:gd name="connsiteY96" fmla="*/ 882192 h 4023860"/>
                <a:gd name="connsiteX97" fmla="*/ 431321 w 2268748"/>
                <a:gd name="connsiteY97" fmla="*/ 804555 h 4023860"/>
                <a:gd name="connsiteX98" fmla="*/ 439948 w 2268748"/>
                <a:gd name="connsiteY98" fmla="*/ 778675 h 4023860"/>
                <a:gd name="connsiteX99" fmla="*/ 465827 w 2268748"/>
                <a:gd name="connsiteY99" fmla="*/ 761423 h 4023860"/>
                <a:gd name="connsiteX100" fmla="*/ 491706 w 2268748"/>
                <a:gd name="connsiteY100" fmla="*/ 709664 h 4023860"/>
                <a:gd name="connsiteX101" fmla="*/ 508959 w 2268748"/>
                <a:gd name="connsiteY101" fmla="*/ 657906 h 4023860"/>
                <a:gd name="connsiteX102" fmla="*/ 543465 w 2268748"/>
                <a:gd name="connsiteY102" fmla="*/ 606147 h 4023860"/>
                <a:gd name="connsiteX103" fmla="*/ 552091 w 2268748"/>
                <a:gd name="connsiteY103" fmla="*/ 528509 h 4023860"/>
                <a:gd name="connsiteX104" fmla="*/ 569344 w 2268748"/>
                <a:gd name="connsiteY104" fmla="*/ 476751 h 4023860"/>
                <a:gd name="connsiteX105" fmla="*/ 586597 w 2268748"/>
                <a:gd name="connsiteY105" fmla="*/ 424992 h 4023860"/>
                <a:gd name="connsiteX106" fmla="*/ 621102 w 2268748"/>
                <a:gd name="connsiteY106" fmla="*/ 373234 h 4023860"/>
                <a:gd name="connsiteX107" fmla="*/ 629729 w 2268748"/>
                <a:gd name="connsiteY107" fmla="*/ 347355 h 4023860"/>
                <a:gd name="connsiteX108" fmla="*/ 612476 w 2268748"/>
                <a:gd name="connsiteY108" fmla="*/ 105815 h 4023860"/>
                <a:gd name="connsiteX109" fmla="*/ 595223 w 2268748"/>
                <a:gd name="connsiteY109" fmla="*/ 54057 h 4023860"/>
                <a:gd name="connsiteX110" fmla="*/ 560717 w 2268748"/>
                <a:gd name="connsiteY110" fmla="*/ 2298 h 4023860"/>
                <a:gd name="connsiteX111" fmla="*/ 146649 w 2268748"/>
                <a:gd name="connsiteY111" fmla="*/ 131694 h 4023860"/>
                <a:gd name="connsiteX112" fmla="*/ 0 w 2268748"/>
                <a:gd name="connsiteY112" fmla="*/ 157573 h 4023860"/>
                <a:gd name="connsiteX0" fmla="*/ 0 w 2268748"/>
                <a:gd name="connsiteY0" fmla="*/ 157573 h 4023860"/>
                <a:gd name="connsiteX1" fmla="*/ 0 w 2268748"/>
                <a:gd name="connsiteY1" fmla="*/ 157573 h 4023860"/>
                <a:gd name="connsiteX2" fmla="*/ 43133 w 2268748"/>
                <a:gd name="connsiteY2" fmla="*/ 1235875 h 4023860"/>
                <a:gd name="connsiteX3" fmla="*/ 51759 w 2268748"/>
                <a:gd name="connsiteY3" fmla="*/ 1598185 h 4023860"/>
                <a:gd name="connsiteX4" fmla="*/ 69012 w 2268748"/>
                <a:gd name="connsiteY4" fmla="*/ 1744834 h 4023860"/>
                <a:gd name="connsiteX5" fmla="*/ 77638 w 2268748"/>
                <a:gd name="connsiteY5" fmla="*/ 1891483 h 4023860"/>
                <a:gd name="connsiteX6" fmla="*/ 129397 w 2268748"/>
                <a:gd name="connsiteY6" fmla="*/ 2693740 h 4023860"/>
                <a:gd name="connsiteX7" fmla="*/ 232209 w 2268748"/>
                <a:gd name="connsiteY7" fmla="*/ 3370249 h 4023860"/>
                <a:gd name="connsiteX8" fmla="*/ 224287 w 2268748"/>
                <a:gd name="connsiteY8" fmla="*/ 3599513 h 4023860"/>
                <a:gd name="connsiteX9" fmla="*/ 232914 w 2268748"/>
                <a:gd name="connsiteY9" fmla="*/ 3711657 h 4023860"/>
                <a:gd name="connsiteX10" fmla="*/ 241540 w 2268748"/>
                <a:gd name="connsiteY10" fmla="*/ 3858306 h 4023860"/>
                <a:gd name="connsiteX11" fmla="*/ 207034 w 2268748"/>
                <a:gd name="connsiteY11" fmla="*/ 4013581 h 4023860"/>
                <a:gd name="connsiteX12" fmla="*/ 276046 w 2268748"/>
                <a:gd name="connsiteY12" fmla="*/ 4004955 h 4023860"/>
                <a:gd name="connsiteX13" fmla="*/ 1362974 w 2268748"/>
                <a:gd name="connsiteY13" fmla="*/ 3772041 h 4023860"/>
                <a:gd name="connsiteX14" fmla="*/ 1388853 w 2268748"/>
                <a:gd name="connsiteY14" fmla="*/ 3763415 h 4023860"/>
                <a:gd name="connsiteX15" fmla="*/ 1518249 w 2268748"/>
                <a:gd name="connsiteY15" fmla="*/ 3746162 h 4023860"/>
                <a:gd name="connsiteX16" fmla="*/ 1570008 w 2268748"/>
                <a:gd name="connsiteY16" fmla="*/ 3737536 h 4023860"/>
                <a:gd name="connsiteX17" fmla="*/ 1647646 w 2268748"/>
                <a:gd name="connsiteY17" fmla="*/ 3720283 h 4023860"/>
                <a:gd name="connsiteX18" fmla="*/ 1716657 w 2268748"/>
                <a:gd name="connsiteY18" fmla="*/ 3703030 h 4023860"/>
                <a:gd name="connsiteX19" fmla="*/ 1751163 w 2268748"/>
                <a:gd name="connsiteY19" fmla="*/ 3694404 h 4023860"/>
                <a:gd name="connsiteX20" fmla="*/ 1802921 w 2268748"/>
                <a:gd name="connsiteY20" fmla="*/ 3685777 h 4023860"/>
                <a:gd name="connsiteX21" fmla="*/ 1854680 w 2268748"/>
                <a:gd name="connsiteY21" fmla="*/ 3668524 h 4023860"/>
                <a:gd name="connsiteX22" fmla="*/ 1880559 w 2268748"/>
                <a:gd name="connsiteY22" fmla="*/ 3659898 h 4023860"/>
                <a:gd name="connsiteX23" fmla="*/ 1932317 w 2268748"/>
                <a:gd name="connsiteY23" fmla="*/ 3651272 h 4023860"/>
                <a:gd name="connsiteX24" fmla="*/ 1958197 w 2268748"/>
                <a:gd name="connsiteY24" fmla="*/ 3642645 h 4023860"/>
                <a:gd name="connsiteX25" fmla="*/ 2018582 w 2268748"/>
                <a:gd name="connsiteY25" fmla="*/ 3625392 h 4023860"/>
                <a:gd name="connsiteX26" fmla="*/ 2044461 w 2268748"/>
                <a:gd name="connsiteY26" fmla="*/ 3608140 h 4023860"/>
                <a:gd name="connsiteX27" fmla="*/ 2139351 w 2268748"/>
                <a:gd name="connsiteY27" fmla="*/ 3582260 h 4023860"/>
                <a:gd name="connsiteX28" fmla="*/ 2191110 w 2268748"/>
                <a:gd name="connsiteY28" fmla="*/ 3556381 h 4023860"/>
                <a:gd name="connsiteX29" fmla="*/ 2216989 w 2268748"/>
                <a:gd name="connsiteY29" fmla="*/ 3539128 h 4023860"/>
                <a:gd name="connsiteX30" fmla="*/ 2268748 w 2268748"/>
                <a:gd name="connsiteY30" fmla="*/ 3521875 h 4023860"/>
                <a:gd name="connsiteX31" fmla="*/ 2260121 w 2268748"/>
                <a:gd name="connsiteY31" fmla="*/ 3495996 h 4023860"/>
                <a:gd name="connsiteX32" fmla="*/ 2242868 w 2268748"/>
                <a:gd name="connsiteY32" fmla="*/ 3470117 h 4023860"/>
                <a:gd name="connsiteX33" fmla="*/ 2199736 w 2268748"/>
                <a:gd name="connsiteY33" fmla="*/ 3401106 h 4023860"/>
                <a:gd name="connsiteX34" fmla="*/ 2182483 w 2268748"/>
                <a:gd name="connsiteY34" fmla="*/ 3375226 h 4023860"/>
                <a:gd name="connsiteX35" fmla="*/ 2130725 w 2268748"/>
                <a:gd name="connsiteY35" fmla="*/ 3332094 h 4023860"/>
                <a:gd name="connsiteX36" fmla="*/ 2061714 w 2268748"/>
                <a:gd name="connsiteY36" fmla="*/ 3254457 h 4023860"/>
                <a:gd name="connsiteX37" fmla="*/ 2009955 w 2268748"/>
                <a:gd name="connsiteY37" fmla="*/ 3219951 h 4023860"/>
                <a:gd name="connsiteX38" fmla="*/ 1992702 w 2268748"/>
                <a:gd name="connsiteY38" fmla="*/ 3194072 h 4023860"/>
                <a:gd name="connsiteX39" fmla="*/ 1966823 w 2268748"/>
                <a:gd name="connsiteY39" fmla="*/ 3176819 h 4023860"/>
                <a:gd name="connsiteX40" fmla="*/ 1932317 w 2268748"/>
                <a:gd name="connsiteY40" fmla="*/ 3142313 h 4023860"/>
                <a:gd name="connsiteX41" fmla="*/ 1906438 w 2268748"/>
                <a:gd name="connsiteY41" fmla="*/ 3116434 h 4023860"/>
                <a:gd name="connsiteX42" fmla="*/ 1854680 w 2268748"/>
                <a:gd name="connsiteY42" fmla="*/ 3099181 h 4023860"/>
                <a:gd name="connsiteX43" fmla="*/ 1828800 w 2268748"/>
                <a:gd name="connsiteY43" fmla="*/ 3081928 h 4023860"/>
                <a:gd name="connsiteX44" fmla="*/ 1820174 w 2268748"/>
                <a:gd name="connsiteY44" fmla="*/ 3056049 h 4023860"/>
                <a:gd name="connsiteX45" fmla="*/ 1768416 w 2268748"/>
                <a:gd name="connsiteY45" fmla="*/ 3021543 h 4023860"/>
                <a:gd name="connsiteX46" fmla="*/ 1751163 w 2268748"/>
                <a:gd name="connsiteY46" fmla="*/ 2995664 h 4023860"/>
                <a:gd name="connsiteX47" fmla="*/ 1699404 w 2268748"/>
                <a:gd name="connsiteY47" fmla="*/ 2978411 h 4023860"/>
                <a:gd name="connsiteX48" fmla="*/ 1647646 w 2268748"/>
                <a:gd name="connsiteY48" fmla="*/ 2995664 h 4023860"/>
                <a:gd name="connsiteX49" fmla="*/ 1578634 w 2268748"/>
                <a:gd name="connsiteY49" fmla="*/ 2918026 h 4023860"/>
                <a:gd name="connsiteX50" fmla="*/ 1561382 w 2268748"/>
                <a:gd name="connsiteY50" fmla="*/ 2866268 h 4023860"/>
                <a:gd name="connsiteX51" fmla="*/ 1552755 w 2268748"/>
                <a:gd name="connsiteY51" fmla="*/ 2840389 h 4023860"/>
                <a:gd name="connsiteX52" fmla="*/ 1518249 w 2268748"/>
                <a:gd name="connsiteY52" fmla="*/ 2788630 h 4023860"/>
                <a:gd name="connsiteX53" fmla="*/ 1492370 w 2268748"/>
                <a:gd name="connsiteY53" fmla="*/ 2693740 h 4023860"/>
                <a:gd name="connsiteX54" fmla="*/ 1475117 w 2268748"/>
                <a:gd name="connsiteY54" fmla="*/ 2667860 h 4023860"/>
                <a:gd name="connsiteX55" fmla="*/ 1449238 w 2268748"/>
                <a:gd name="connsiteY55" fmla="*/ 2641981 h 4023860"/>
                <a:gd name="connsiteX56" fmla="*/ 1406106 w 2268748"/>
                <a:gd name="connsiteY56" fmla="*/ 2564343 h 4023860"/>
                <a:gd name="connsiteX57" fmla="*/ 1380227 w 2268748"/>
                <a:gd name="connsiteY57" fmla="*/ 2547090 h 4023860"/>
                <a:gd name="connsiteX58" fmla="*/ 1362974 w 2268748"/>
                <a:gd name="connsiteY58" fmla="*/ 2478079 h 4023860"/>
                <a:gd name="connsiteX59" fmla="*/ 1345721 w 2268748"/>
                <a:gd name="connsiteY59" fmla="*/ 2417694 h 4023860"/>
                <a:gd name="connsiteX60" fmla="*/ 1319842 w 2268748"/>
                <a:gd name="connsiteY60" fmla="*/ 2391815 h 4023860"/>
                <a:gd name="connsiteX61" fmla="*/ 1293963 w 2268748"/>
                <a:gd name="connsiteY61" fmla="*/ 2383189 h 4023860"/>
                <a:gd name="connsiteX62" fmla="*/ 1268083 w 2268748"/>
                <a:gd name="connsiteY62" fmla="*/ 2357309 h 4023860"/>
                <a:gd name="connsiteX63" fmla="*/ 1242204 w 2268748"/>
                <a:gd name="connsiteY63" fmla="*/ 2340057 h 4023860"/>
                <a:gd name="connsiteX64" fmla="*/ 1199072 w 2268748"/>
                <a:gd name="connsiteY64" fmla="*/ 2296924 h 4023860"/>
                <a:gd name="connsiteX65" fmla="*/ 1155940 w 2268748"/>
                <a:gd name="connsiteY65" fmla="*/ 2253792 h 4023860"/>
                <a:gd name="connsiteX66" fmla="*/ 1130061 w 2268748"/>
                <a:gd name="connsiteY66" fmla="*/ 2227913 h 4023860"/>
                <a:gd name="connsiteX67" fmla="*/ 1112808 w 2268748"/>
                <a:gd name="connsiteY67" fmla="*/ 2202034 h 4023860"/>
                <a:gd name="connsiteX68" fmla="*/ 1086929 w 2268748"/>
                <a:gd name="connsiteY68" fmla="*/ 2193407 h 4023860"/>
                <a:gd name="connsiteX69" fmla="*/ 1052423 w 2268748"/>
                <a:gd name="connsiteY69" fmla="*/ 2158902 h 4023860"/>
                <a:gd name="connsiteX70" fmla="*/ 1035170 w 2268748"/>
                <a:gd name="connsiteY70" fmla="*/ 2133023 h 4023860"/>
                <a:gd name="connsiteX71" fmla="*/ 1009291 w 2268748"/>
                <a:gd name="connsiteY71" fmla="*/ 2115770 h 4023860"/>
                <a:gd name="connsiteX72" fmla="*/ 974785 w 2268748"/>
                <a:gd name="connsiteY72" fmla="*/ 2055385 h 4023860"/>
                <a:gd name="connsiteX73" fmla="*/ 948906 w 2268748"/>
                <a:gd name="connsiteY73" fmla="*/ 2046758 h 4023860"/>
                <a:gd name="connsiteX74" fmla="*/ 888521 w 2268748"/>
                <a:gd name="connsiteY74" fmla="*/ 1969121 h 4023860"/>
                <a:gd name="connsiteX75" fmla="*/ 828136 w 2268748"/>
                <a:gd name="connsiteY75" fmla="*/ 1900109 h 4023860"/>
                <a:gd name="connsiteX76" fmla="*/ 793631 w 2268748"/>
                <a:gd name="connsiteY76" fmla="*/ 1848351 h 4023860"/>
                <a:gd name="connsiteX77" fmla="*/ 759125 w 2268748"/>
                <a:gd name="connsiteY77" fmla="*/ 1787966 h 4023860"/>
                <a:gd name="connsiteX78" fmla="*/ 733246 w 2268748"/>
                <a:gd name="connsiteY78" fmla="*/ 1770713 h 4023860"/>
                <a:gd name="connsiteX79" fmla="*/ 698740 w 2268748"/>
                <a:gd name="connsiteY79" fmla="*/ 1693075 h 4023860"/>
                <a:gd name="connsiteX80" fmla="*/ 672861 w 2268748"/>
                <a:gd name="connsiteY80" fmla="*/ 1675823 h 4023860"/>
                <a:gd name="connsiteX81" fmla="*/ 629729 w 2268748"/>
                <a:gd name="connsiteY81" fmla="*/ 1641317 h 4023860"/>
                <a:gd name="connsiteX82" fmla="*/ 603849 w 2268748"/>
                <a:gd name="connsiteY82" fmla="*/ 1615438 h 4023860"/>
                <a:gd name="connsiteX83" fmla="*/ 577970 w 2268748"/>
                <a:gd name="connsiteY83" fmla="*/ 1598185 h 4023860"/>
                <a:gd name="connsiteX84" fmla="*/ 560717 w 2268748"/>
                <a:gd name="connsiteY84" fmla="*/ 1572306 h 4023860"/>
                <a:gd name="connsiteX85" fmla="*/ 508959 w 2268748"/>
                <a:gd name="connsiteY85" fmla="*/ 1555053 h 4023860"/>
                <a:gd name="connsiteX86" fmla="*/ 483080 w 2268748"/>
                <a:gd name="connsiteY86" fmla="*/ 1546426 h 4023860"/>
                <a:gd name="connsiteX87" fmla="*/ 431321 w 2268748"/>
                <a:gd name="connsiteY87" fmla="*/ 1511921 h 4023860"/>
                <a:gd name="connsiteX88" fmla="*/ 405442 w 2268748"/>
                <a:gd name="connsiteY88" fmla="*/ 1503294 h 4023860"/>
                <a:gd name="connsiteX89" fmla="*/ 353683 w 2268748"/>
                <a:gd name="connsiteY89" fmla="*/ 1477415 h 4023860"/>
                <a:gd name="connsiteX90" fmla="*/ 276046 w 2268748"/>
                <a:gd name="connsiteY90" fmla="*/ 1442909 h 4023860"/>
                <a:gd name="connsiteX91" fmla="*/ 267419 w 2268748"/>
                <a:gd name="connsiteY91" fmla="*/ 1071973 h 4023860"/>
                <a:gd name="connsiteX92" fmla="*/ 327804 w 2268748"/>
                <a:gd name="connsiteY92" fmla="*/ 1011589 h 4023860"/>
                <a:gd name="connsiteX93" fmla="*/ 362310 w 2268748"/>
                <a:gd name="connsiteY93" fmla="*/ 959830 h 4023860"/>
                <a:gd name="connsiteX94" fmla="*/ 379563 w 2268748"/>
                <a:gd name="connsiteY94" fmla="*/ 933951 h 4023860"/>
                <a:gd name="connsiteX95" fmla="*/ 405442 w 2268748"/>
                <a:gd name="connsiteY95" fmla="*/ 882192 h 4023860"/>
                <a:gd name="connsiteX96" fmla="*/ 431321 w 2268748"/>
                <a:gd name="connsiteY96" fmla="*/ 804555 h 4023860"/>
                <a:gd name="connsiteX97" fmla="*/ 439948 w 2268748"/>
                <a:gd name="connsiteY97" fmla="*/ 778675 h 4023860"/>
                <a:gd name="connsiteX98" fmla="*/ 465827 w 2268748"/>
                <a:gd name="connsiteY98" fmla="*/ 761423 h 4023860"/>
                <a:gd name="connsiteX99" fmla="*/ 491706 w 2268748"/>
                <a:gd name="connsiteY99" fmla="*/ 709664 h 4023860"/>
                <a:gd name="connsiteX100" fmla="*/ 508959 w 2268748"/>
                <a:gd name="connsiteY100" fmla="*/ 657906 h 4023860"/>
                <a:gd name="connsiteX101" fmla="*/ 543465 w 2268748"/>
                <a:gd name="connsiteY101" fmla="*/ 606147 h 4023860"/>
                <a:gd name="connsiteX102" fmla="*/ 552091 w 2268748"/>
                <a:gd name="connsiteY102" fmla="*/ 528509 h 4023860"/>
                <a:gd name="connsiteX103" fmla="*/ 569344 w 2268748"/>
                <a:gd name="connsiteY103" fmla="*/ 476751 h 4023860"/>
                <a:gd name="connsiteX104" fmla="*/ 586597 w 2268748"/>
                <a:gd name="connsiteY104" fmla="*/ 424992 h 4023860"/>
                <a:gd name="connsiteX105" fmla="*/ 621102 w 2268748"/>
                <a:gd name="connsiteY105" fmla="*/ 373234 h 4023860"/>
                <a:gd name="connsiteX106" fmla="*/ 629729 w 2268748"/>
                <a:gd name="connsiteY106" fmla="*/ 347355 h 4023860"/>
                <a:gd name="connsiteX107" fmla="*/ 612476 w 2268748"/>
                <a:gd name="connsiteY107" fmla="*/ 105815 h 4023860"/>
                <a:gd name="connsiteX108" fmla="*/ 595223 w 2268748"/>
                <a:gd name="connsiteY108" fmla="*/ 54057 h 4023860"/>
                <a:gd name="connsiteX109" fmla="*/ 560717 w 2268748"/>
                <a:gd name="connsiteY109" fmla="*/ 2298 h 4023860"/>
                <a:gd name="connsiteX110" fmla="*/ 146649 w 2268748"/>
                <a:gd name="connsiteY110" fmla="*/ 131694 h 4023860"/>
                <a:gd name="connsiteX111" fmla="*/ 0 w 2268748"/>
                <a:gd name="connsiteY111" fmla="*/ 157573 h 4023860"/>
                <a:gd name="connsiteX0" fmla="*/ 0 w 2268748"/>
                <a:gd name="connsiteY0" fmla="*/ 157573 h 4023860"/>
                <a:gd name="connsiteX1" fmla="*/ 0 w 2268748"/>
                <a:gd name="connsiteY1" fmla="*/ 157573 h 4023860"/>
                <a:gd name="connsiteX2" fmla="*/ 43133 w 2268748"/>
                <a:gd name="connsiteY2" fmla="*/ 1235875 h 4023860"/>
                <a:gd name="connsiteX3" fmla="*/ 51759 w 2268748"/>
                <a:gd name="connsiteY3" fmla="*/ 1598185 h 4023860"/>
                <a:gd name="connsiteX4" fmla="*/ 69012 w 2268748"/>
                <a:gd name="connsiteY4" fmla="*/ 1744834 h 4023860"/>
                <a:gd name="connsiteX5" fmla="*/ 77638 w 2268748"/>
                <a:gd name="connsiteY5" fmla="*/ 1891483 h 4023860"/>
                <a:gd name="connsiteX6" fmla="*/ 129397 w 2268748"/>
                <a:gd name="connsiteY6" fmla="*/ 2693740 h 4023860"/>
                <a:gd name="connsiteX7" fmla="*/ 232209 w 2268748"/>
                <a:gd name="connsiteY7" fmla="*/ 3370249 h 4023860"/>
                <a:gd name="connsiteX8" fmla="*/ 224287 w 2268748"/>
                <a:gd name="connsiteY8" fmla="*/ 3599513 h 4023860"/>
                <a:gd name="connsiteX9" fmla="*/ 232914 w 2268748"/>
                <a:gd name="connsiteY9" fmla="*/ 3711657 h 4023860"/>
                <a:gd name="connsiteX10" fmla="*/ 241540 w 2268748"/>
                <a:gd name="connsiteY10" fmla="*/ 3858306 h 4023860"/>
                <a:gd name="connsiteX11" fmla="*/ 207034 w 2268748"/>
                <a:gd name="connsiteY11" fmla="*/ 4013581 h 4023860"/>
                <a:gd name="connsiteX12" fmla="*/ 276046 w 2268748"/>
                <a:gd name="connsiteY12" fmla="*/ 4004955 h 4023860"/>
                <a:gd name="connsiteX13" fmla="*/ 1388853 w 2268748"/>
                <a:gd name="connsiteY13" fmla="*/ 3763415 h 4023860"/>
                <a:gd name="connsiteX14" fmla="*/ 1518249 w 2268748"/>
                <a:gd name="connsiteY14" fmla="*/ 3746162 h 4023860"/>
                <a:gd name="connsiteX15" fmla="*/ 1570008 w 2268748"/>
                <a:gd name="connsiteY15" fmla="*/ 3737536 h 4023860"/>
                <a:gd name="connsiteX16" fmla="*/ 1647646 w 2268748"/>
                <a:gd name="connsiteY16" fmla="*/ 3720283 h 4023860"/>
                <a:gd name="connsiteX17" fmla="*/ 1716657 w 2268748"/>
                <a:gd name="connsiteY17" fmla="*/ 3703030 h 4023860"/>
                <a:gd name="connsiteX18" fmla="*/ 1751163 w 2268748"/>
                <a:gd name="connsiteY18" fmla="*/ 3694404 h 4023860"/>
                <a:gd name="connsiteX19" fmla="*/ 1802921 w 2268748"/>
                <a:gd name="connsiteY19" fmla="*/ 3685777 h 4023860"/>
                <a:gd name="connsiteX20" fmla="*/ 1854680 w 2268748"/>
                <a:gd name="connsiteY20" fmla="*/ 3668524 h 4023860"/>
                <a:gd name="connsiteX21" fmla="*/ 1880559 w 2268748"/>
                <a:gd name="connsiteY21" fmla="*/ 3659898 h 4023860"/>
                <a:gd name="connsiteX22" fmla="*/ 1932317 w 2268748"/>
                <a:gd name="connsiteY22" fmla="*/ 3651272 h 4023860"/>
                <a:gd name="connsiteX23" fmla="*/ 1958197 w 2268748"/>
                <a:gd name="connsiteY23" fmla="*/ 3642645 h 4023860"/>
                <a:gd name="connsiteX24" fmla="*/ 2018582 w 2268748"/>
                <a:gd name="connsiteY24" fmla="*/ 3625392 h 4023860"/>
                <a:gd name="connsiteX25" fmla="*/ 2044461 w 2268748"/>
                <a:gd name="connsiteY25" fmla="*/ 3608140 h 4023860"/>
                <a:gd name="connsiteX26" fmla="*/ 2139351 w 2268748"/>
                <a:gd name="connsiteY26" fmla="*/ 3582260 h 4023860"/>
                <a:gd name="connsiteX27" fmla="*/ 2191110 w 2268748"/>
                <a:gd name="connsiteY27" fmla="*/ 3556381 h 4023860"/>
                <a:gd name="connsiteX28" fmla="*/ 2216989 w 2268748"/>
                <a:gd name="connsiteY28" fmla="*/ 3539128 h 4023860"/>
                <a:gd name="connsiteX29" fmla="*/ 2268748 w 2268748"/>
                <a:gd name="connsiteY29" fmla="*/ 3521875 h 4023860"/>
                <a:gd name="connsiteX30" fmla="*/ 2260121 w 2268748"/>
                <a:gd name="connsiteY30" fmla="*/ 3495996 h 4023860"/>
                <a:gd name="connsiteX31" fmla="*/ 2242868 w 2268748"/>
                <a:gd name="connsiteY31" fmla="*/ 3470117 h 4023860"/>
                <a:gd name="connsiteX32" fmla="*/ 2199736 w 2268748"/>
                <a:gd name="connsiteY32" fmla="*/ 3401106 h 4023860"/>
                <a:gd name="connsiteX33" fmla="*/ 2182483 w 2268748"/>
                <a:gd name="connsiteY33" fmla="*/ 3375226 h 4023860"/>
                <a:gd name="connsiteX34" fmla="*/ 2130725 w 2268748"/>
                <a:gd name="connsiteY34" fmla="*/ 3332094 h 4023860"/>
                <a:gd name="connsiteX35" fmla="*/ 2061714 w 2268748"/>
                <a:gd name="connsiteY35" fmla="*/ 3254457 h 4023860"/>
                <a:gd name="connsiteX36" fmla="*/ 2009955 w 2268748"/>
                <a:gd name="connsiteY36" fmla="*/ 3219951 h 4023860"/>
                <a:gd name="connsiteX37" fmla="*/ 1992702 w 2268748"/>
                <a:gd name="connsiteY37" fmla="*/ 3194072 h 4023860"/>
                <a:gd name="connsiteX38" fmla="*/ 1966823 w 2268748"/>
                <a:gd name="connsiteY38" fmla="*/ 3176819 h 4023860"/>
                <a:gd name="connsiteX39" fmla="*/ 1932317 w 2268748"/>
                <a:gd name="connsiteY39" fmla="*/ 3142313 h 4023860"/>
                <a:gd name="connsiteX40" fmla="*/ 1906438 w 2268748"/>
                <a:gd name="connsiteY40" fmla="*/ 3116434 h 4023860"/>
                <a:gd name="connsiteX41" fmla="*/ 1854680 w 2268748"/>
                <a:gd name="connsiteY41" fmla="*/ 3099181 h 4023860"/>
                <a:gd name="connsiteX42" fmla="*/ 1828800 w 2268748"/>
                <a:gd name="connsiteY42" fmla="*/ 3081928 h 4023860"/>
                <a:gd name="connsiteX43" fmla="*/ 1820174 w 2268748"/>
                <a:gd name="connsiteY43" fmla="*/ 3056049 h 4023860"/>
                <a:gd name="connsiteX44" fmla="*/ 1768416 w 2268748"/>
                <a:gd name="connsiteY44" fmla="*/ 3021543 h 4023860"/>
                <a:gd name="connsiteX45" fmla="*/ 1751163 w 2268748"/>
                <a:gd name="connsiteY45" fmla="*/ 2995664 h 4023860"/>
                <a:gd name="connsiteX46" fmla="*/ 1699404 w 2268748"/>
                <a:gd name="connsiteY46" fmla="*/ 2978411 h 4023860"/>
                <a:gd name="connsiteX47" fmla="*/ 1647646 w 2268748"/>
                <a:gd name="connsiteY47" fmla="*/ 2995664 h 4023860"/>
                <a:gd name="connsiteX48" fmla="*/ 1578634 w 2268748"/>
                <a:gd name="connsiteY48" fmla="*/ 2918026 h 4023860"/>
                <a:gd name="connsiteX49" fmla="*/ 1561382 w 2268748"/>
                <a:gd name="connsiteY49" fmla="*/ 2866268 h 4023860"/>
                <a:gd name="connsiteX50" fmla="*/ 1552755 w 2268748"/>
                <a:gd name="connsiteY50" fmla="*/ 2840389 h 4023860"/>
                <a:gd name="connsiteX51" fmla="*/ 1518249 w 2268748"/>
                <a:gd name="connsiteY51" fmla="*/ 2788630 h 4023860"/>
                <a:gd name="connsiteX52" fmla="*/ 1492370 w 2268748"/>
                <a:gd name="connsiteY52" fmla="*/ 2693740 h 4023860"/>
                <a:gd name="connsiteX53" fmla="*/ 1475117 w 2268748"/>
                <a:gd name="connsiteY53" fmla="*/ 2667860 h 4023860"/>
                <a:gd name="connsiteX54" fmla="*/ 1449238 w 2268748"/>
                <a:gd name="connsiteY54" fmla="*/ 2641981 h 4023860"/>
                <a:gd name="connsiteX55" fmla="*/ 1406106 w 2268748"/>
                <a:gd name="connsiteY55" fmla="*/ 2564343 h 4023860"/>
                <a:gd name="connsiteX56" fmla="*/ 1380227 w 2268748"/>
                <a:gd name="connsiteY56" fmla="*/ 2547090 h 4023860"/>
                <a:gd name="connsiteX57" fmla="*/ 1362974 w 2268748"/>
                <a:gd name="connsiteY57" fmla="*/ 2478079 h 4023860"/>
                <a:gd name="connsiteX58" fmla="*/ 1345721 w 2268748"/>
                <a:gd name="connsiteY58" fmla="*/ 2417694 h 4023860"/>
                <a:gd name="connsiteX59" fmla="*/ 1319842 w 2268748"/>
                <a:gd name="connsiteY59" fmla="*/ 2391815 h 4023860"/>
                <a:gd name="connsiteX60" fmla="*/ 1293963 w 2268748"/>
                <a:gd name="connsiteY60" fmla="*/ 2383189 h 4023860"/>
                <a:gd name="connsiteX61" fmla="*/ 1268083 w 2268748"/>
                <a:gd name="connsiteY61" fmla="*/ 2357309 h 4023860"/>
                <a:gd name="connsiteX62" fmla="*/ 1242204 w 2268748"/>
                <a:gd name="connsiteY62" fmla="*/ 2340057 h 4023860"/>
                <a:gd name="connsiteX63" fmla="*/ 1199072 w 2268748"/>
                <a:gd name="connsiteY63" fmla="*/ 2296924 h 4023860"/>
                <a:gd name="connsiteX64" fmla="*/ 1155940 w 2268748"/>
                <a:gd name="connsiteY64" fmla="*/ 2253792 h 4023860"/>
                <a:gd name="connsiteX65" fmla="*/ 1130061 w 2268748"/>
                <a:gd name="connsiteY65" fmla="*/ 2227913 h 4023860"/>
                <a:gd name="connsiteX66" fmla="*/ 1112808 w 2268748"/>
                <a:gd name="connsiteY66" fmla="*/ 2202034 h 4023860"/>
                <a:gd name="connsiteX67" fmla="*/ 1086929 w 2268748"/>
                <a:gd name="connsiteY67" fmla="*/ 2193407 h 4023860"/>
                <a:gd name="connsiteX68" fmla="*/ 1052423 w 2268748"/>
                <a:gd name="connsiteY68" fmla="*/ 2158902 h 4023860"/>
                <a:gd name="connsiteX69" fmla="*/ 1035170 w 2268748"/>
                <a:gd name="connsiteY69" fmla="*/ 2133023 h 4023860"/>
                <a:gd name="connsiteX70" fmla="*/ 1009291 w 2268748"/>
                <a:gd name="connsiteY70" fmla="*/ 2115770 h 4023860"/>
                <a:gd name="connsiteX71" fmla="*/ 974785 w 2268748"/>
                <a:gd name="connsiteY71" fmla="*/ 2055385 h 4023860"/>
                <a:gd name="connsiteX72" fmla="*/ 948906 w 2268748"/>
                <a:gd name="connsiteY72" fmla="*/ 2046758 h 4023860"/>
                <a:gd name="connsiteX73" fmla="*/ 888521 w 2268748"/>
                <a:gd name="connsiteY73" fmla="*/ 1969121 h 4023860"/>
                <a:gd name="connsiteX74" fmla="*/ 828136 w 2268748"/>
                <a:gd name="connsiteY74" fmla="*/ 1900109 h 4023860"/>
                <a:gd name="connsiteX75" fmla="*/ 793631 w 2268748"/>
                <a:gd name="connsiteY75" fmla="*/ 1848351 h 4023860"/>
                <a:gd name="connsiteX76" fmla="*/ 759125 w 2268748"/>
                <a:gd name="connsiteY76" fmla="*/ 1787966 h 4023860"/>
                <a:gd name="connsiteX77" fmla="*/ 733246 w 2268748"/>
                <a:gd name="connsiteY77" fmla="*/ 1770713 h 4023860"/>
                <a:gd name="connsiteX78" fmla="*/ 698740 w 2268748"/>
                <a:gd name="connsiteY78" fmla="*/ 1693075 h 4023860"/>
                <a:gd name="connsiteX79" fmla="*/ 672861 w 2268748"/>
                <a:gd name="connsiteY79" fmla="*/ 1675823 h 4023860"/>
                <a:gd name="connsiteX80" fmla="*/ 629729 w 2268748"/>
                <a:gd name="connsiteY80" fmla="*/ 1641317 h 4023860"/>
                <a:gd name="connsiteX81" fmla="*/ 603849 w 2268748"/>
                <a:gd name="connsiteY81" fmla="*/ 1615438 h 4023860"/>
                <a:gd name="connsiteX82" fmla="*/ 577970 w 2268748"/>
                <a:gd name="connsiteY82" fmla="*/ 1598185 h 4023860"/>
                <a:gd name="connsiteX83" fmla="*/ 560717 w 2268748"/>
                <a:gd name="connsiteY83" fmla="*/ 1572306 h 4023860"/>
                <a:gd name="connsiteX84" fmla="*/ 508959 w 2268748"/>
                <a:gd name="connsiteY84" fmla="*/ 1555053 h 4023860"/>
                <a:gd name="connsiteX85" fmla="*/ 483080 w 2268748"/>
                <a:gd name="connsiteY85" fmla="*/ 1546426 h 4023860"/>
                <a:gd name="connsiteX86" fmla="*/ 431321 w 2268748"/>
                <a:gd name="connsiteY86" fmla="*/ 1511921 h 4023860"/>
                <a:gd name="connsiteX87" fmla="*/ 405442 w 2268748"/>
                <a:gd name="connsiteY87" fmla="*/ 1503294 h 4023860"/>
                <a:gd name="connsiteX88" fmla="*/ 353683 w 2268748"/>
                <a:gd name="connsiteY88" fmla="*/ 1477415 h 4023860"/>
                <a:gd name="connsiteX89" fmla="*/ 276046 w 2268748"/>
                <a:gd name="connsiteY89" fmla="*/ 1442909 h 4023860"/>
                <a:gd name="connsiteX90" fmla="*/ 267419 w 2268748"/>
                <a:gd name="connsiteY90" fmla="*/ 1071973 h 4023860"/>
                <a:gd name="connsiteX91" fmla="*/ 327804 w 2268748"/>
                <a:gd name="connsiteY91" fmla="*/ 1011589 h 4023860"/>
                <a:gd name="connsiteX92" fmla="*/ 362310 w 2268748"/>
                <a:gd name="connsiteY92" fmla="*/ 959830 h 4023860"/>
                <a:gd name="connsiteX93" fmla="*/ 379563 w 2268748"/>
                <a:gd name="connsiteY93" fmla="*/ 933951 h 4023860"/>
                <a:gd name="connsiteX94" fmla="*/ 405442 w 2268748"/>
                <a:gd name="connsiteY94" fmla="*/ 882192 h 4023860"/>
                <a:gd name="connsiteX95" fmla="*/ 431321 w 2268748"/>
                <a:gd name="connsiteY95" fmla="*/ 804555 h 4023860"/>
                <a:gd name="connsiteX96" fmla="*/ 439948 w 2268748"/>
                <a:gd name="connsiteY96" fmla="*/ 778675 h 4023860"/>
                <a:gd name="connsiteX97" fmla="*/ 465827 w 2268748"/>
                <a:gd name="connsiteY97" fmla="*/ 761423 h 4023860"/>
                <a:gd name="connsiteX98" fmla="*/ 491706 w 2268748"/>
                <a:gd name="connsiteY98" fmla="*/ 709664 h 4023860"/>
                <a:gd name="connsiteX99" fmla="*/ 508959 w 2268748"/>
                <a:gd name="connsiteY99" fmla="*/ 657906 h 4023860"/>
                <a:gd name="connsiteX100" fmla="*/ 543465 w 2268748"/>
                <a:gd name="connsiteY100" fmla="*/ 606147 h 4023860"/>
                <a:gd name="connsiteX101" fmla="*/ 552091 w 2268748"/>
                <a:gd name="connsiteY101" fmla="*/ 528509 h 4023860"/>
                <a:gd name="connsiteX102" fmla="*/ 569344 w 2268748"/>
                <a:gd name="connsiteY102" fmla="*/ 476751 h 4023860"/>
                <a:gd name="connsiteX103" fmla="*/ 586597 w 2268748"/>
                <a:gd name="connsiteY103" fmla="*/ 424992 h 4023860"/>
                <a:gd name="connsiteX104" fmla="*/ 621102 w 2268748"/>
                <a:gd name="connsiteY104" fmla="*/ 373234 h 4023860"/>
                <a:gd name="connsiteX105" fmla="*/ 629729 w 2268748"/>
                <a:gd name="connsiteY105" fmla="*/ 347355 h 4023860"/>
                <a:gd name="connsiteX106" fmla="*/ 612476 w 2268748"/>
                <a:gd name="connsiteY106" fmla="*/ 105815 h 4023860"/>
                <a:gd name="connsiteX107" fmla="*/ 595223 w 2268748"/>
                <a:gd name="connsiteY107" fmla="*/ 54057 h 4023860"/>
                <a:gd name="connsiteX108" fmla="*/ 560717 w 2268748"/>
                <a:gd name="connsiteY108" fmla="*/ 2298 h 4023860"/>
                <a:gd name="connsiteX109" fmla="*/ 146649 w 2268748"/>
                <a:gd name="connsiteY109" fmla="*/ 131694 h 4023860"/>
                <a:gd name="connsiteX110" fmla="*/ 0 w 2268748"/>
                <a:gd name="connsiteY110" fmla="*/ 157573 h 4023860"/>
                <a:gd name="connsiteX0" fmla="*/ 0 w 2268748"/>
                <a:gd name="connsiteY0" fmla="*/ 157573 h 4035310"/>
                <a:gd name="connsiteX1" fmla="*/ 0 w 2268748"/>
                <a:gd name="connsiteY1" fmla="*/ 157573 h 4035310"/>
                <a:gd name="connsiteX2" fmla="*/ 43133 w 2268748"/>
                <a:gd name="connsiteY2" fmla="*/ 1235875 h 4035310"/>
                <a:gd name="connsiteX3" fmla="*/ 51759 w 2268748"/>
                <a:gd name="connsiteY3" fmla="*/ 1598185 h 4035310"/>
                <a:gd name="connsiteX4" fmla="*/ 69012 w 2268748"/>
                <a:gd name="connsiteY4" fmla="*/ 1744834 h 4035310"/>
                <a:gd name="connsiteX5" fmla="*/ 77638 w 2268748"/>
                <a:gd name="connsiteY5" fmla="*/ 1891483 h 4035310"/>
                <a:gd name="connsiteX6" fmla="*/ 129397 w 2268748"/>
                <a:gd name="connsiteY6" fmla="*/ 2693740 h 4035310"/>
                <a:gd name="connsiteX7" fmla="*/ 232209 w 2268748"/>
                <a:gd name="connsiteY7" fmla="*/ 3370249 h 4035310"/>
                <a:gd name="connsiteX8" fmla="*/ 224287 w 2268748"/>
                <a:gd name="connsiteY8" fmla="*/ 3599513 h 4035310"/>
                <a:gd name="connsiteX9" fmla="*/ 232914 w 2268748"/>
                <a:gd name="connsiteY9" fmla="*/ 3711657 h 4035310"/>
                <a:gd name="connsiteX10" fmla="*/ 241540 w 2268748"/>
                <a:gd name="connsiteY10" fmla="*/ 3858306 h 4035310"/>
                <a:gd name="connsiteX11" fmla="*/ 207034 w 2268748"/>
                <a:gd name="connsiteY11" fmla="*/ 4013581 h 4035310"/>
                <a:gd name="connsiteX12" fmla="*/ 276046 w 2268748"/>
                <a:gd name="connsiteY12" fmla="*/ 4004955 h 4035310"/>
                <a:gd name="connsiteX13" fmla="*/ 1384151 w 2268748"/>
                <a:gd name="connsiteY13" fmla="*/ 3743783 h 4035310"/>
                <a:gd name="connsiteX14" fmla="*/ 1518249 w 2268748"/>
                <a:gd name="connsiteY14" fmla="*/ 3746162 h 4035310"/>
                <a:gd name="connsiteX15" fmla="*/ 1570008 w 2268748"/>
                <a:gd name="connsiteY15" fmla="*/ 3737536 h 4035310"/>
                <a:gd name="connsiteX16" fmla="*/ 1647646 w 2268748"/>
                <a:gd name="connsiteY16" fmla="*/ 3720283 h 4035310"/>
                <a:gd name="connsiteX17" fmla="*/ 1716657 w 2268748"/>
                <a:gd name="connsiteY17" fmla="*/ 3703030 h 4035310"/>
                <a:gd name="connsiteX18" fmla="*/ 1751163 w 2268748"/>
                <a:gd name="connsiteY18" fmla="*/ 3694404 h 4035310"/>
                <a:gd name="connsiteX19" fmla="*/ 1802921 w 2268748"/>
                <a:gd name="connsiteY19" fmla="*/ 3685777 h 4035310"/>
                <a:gd name="connsiteX20" fmla="*/ 1854680 w 2268748"/>
                <a:gd name="connsiteY20" fmla="*/ 3668524 h 4035310"/>
                <a:gd name="connsiteX21" fmla="*/ 1880559 w 2268748"/>
                <a:gd name="connsiteY21" fmla="*/ 3659898 h 4035310"/>
                <a:gd name="connsiteX22" fmla="*/ 1932317 w 2268748"/>
                <a:gd name="connsiteY22" fmla="*/ 3651272 h 4035310"/>
                <a:gd name="connsiteX23" fmla="*/ 1958197 w 2268748"/>
                <a:gd name="connsiteY23" fmla="*/ 3642645 h 4035310"/>
                <a:gd name="connsiteX24" fmla="*/ 2018582 w 2268748"/>
                <a:gd name="connsiteY24" fmla="*/ 3625392 h 4035310"/>
                <a:gd name="connsiteX25" fmla="*/ 2044461 w 2268748"/>
                <a:gd name="connsiteY25" fmla="*/ 3608140 h 4035310"/>
                <a:gd name="connsiteX26" fmla="*/ 2139351 w 2268748"/>
                <a:gd name="connsiteY26" fmla="*/ 3582260 h 4035310"/>
                <a:gd name="connsiteX27" fmla="*/ 2191110 w 2268748"/>
                <a:gd name="connsiteY27" fmla="*/ 3556381 h 4035310"/>
                <a:gd name="connsiteX28" fmla="*/ 2216989 w 2268748"/>
                <a:gd name="connsiteY28" fmla="*/ 3539128 h 4035310"/>
                <a:gd name="connsiteX29" fmla="*/ 2268748 w 2268748"/>
                <a:gd name="connsiteY29" fmla="*/ 3521875 h 4035310"/>
                <a:gd name="connsiteX30" fmla="*/ 2260121 w 2268748"/>
                <a:gd name="connsiteY30" fmla="*/ 3495996 h 4035310"/>
                <a:gd name="connsiteX31" fmla="*/ 2242868 w 2268748"/>
                <a:gd name="connsiteY31" fmla="*/ 3470117 h 4035310"/>
                <a:gd name="connsiteX32" fmla="*/ 2199736 w 2268748"/>
                <a:gd name="connsiteY32" fmla="*/ 3401106 h 4035310"/>
                <a:gd name="connsiteX33" fmla="*/ 2182483 w 2268748"/>
                <a:gd name="connsiteY33" fmla="*/ 3375226 h 4035310"/>
                <a:gd name="connsiteX34" fmla="*/ 2130725 w 2268748"/>
                <a:gd name="connsiteY34" fmla="*/ 3332094 h 4035310"/>
                <a:gd name="connsiteX35" fmla="*/ 2061714 w 2268748"/>
                <a:gd name="connsiteY35" fmla="*/ 3254457 h 4035310"/>
                <a:gd name="connsiteX36" fmla="*/ 2009955 w 2268748"/>
                <a:gd name="connsiteY36" fmla="*/ 3219951 h 4035310"/>
                <a:gd name="connsiteX37" fmla="*/ 1992702 w 2268748"/>
                <a:gd name="connsiteY37" fmla="*/ 3194072 h 4035310"/>
                <a:gd name="connsiteX38" fmla="*/ 1966823 w 2268748"/>
                <a:gd name="connsiteY38" fmla="*/ 3176819 h 4035310"/>
                <a:gd name="connsiteX39" fmla="*/ 1932317 w 2268748"/>
                <a:gd name="connsiteY39" fmla="*/ 3142313 h 4035310"/>
                <a:gd name="connsiteX40" fmla="*/ 1906438 w 2268748"/>
                <a:gd name="connsiteY40" fmla="*/ 3116434 h 4035310"/>
                <a:gd name="connsiteX41" fmla="*/ 1854680 w 2268748"/>
                <a:gd name="connsiteY41" fmla="*/ 3099181 h 4035310"/>
                <a:gd name="connsiteX42" fmla="*/ 1828800 w 2268748"/>
                <a:gd name="connsiteY42" fmla="*/ 3081928 h 4035310"/>
                <a:gd name="connsiteX43" fmla="*/ 1820174 w 2268748"/>
                <a:gd name="connsiteY43" fmla="*/ 3056049 h 4035310"/>
                <a:gd name="connsiteX44" fmla="*/ 1768416 w 2268748"/>
                <a:gd name="connsiteY44" fmla="*/ 3021543 h 4035310"/>
                <a:gd name="connsiteX45" fmla="*/ 1751163 w 2268748"/>
                <a:gd name="connsiteY45" fmla="*/ 2995664 h 4035310"/>
                <a:gd name="connsiteX46" fmla="*/ 1699404 w 2268748"/>
                <a:gd name="connsiteY46" fmla="*/ 2978411 h 4035310"/>
                <a:gd name="connsiteX47" fmla="*/ 1647646 w 2268748"/>
                <a:gd name="connsiteY47" fmla="*/ 2995664 h 4035310"/>
                <a:gd name="connsiteX48" fmla="*/ 1578634 w 2268748"/>
                <a:gd name="connsiteY48" fmla="*/ 2918026 h 4035310"/>
                <a:gd name="connsiteX49" fmla="*/ 1561382 w 2268748"/>
                <a:gd name="connsiteY49" fmla="*/ 2866268 h 4035310"/>
                <a:gd name="connsiteX50" fmla="*/ 1552755 w 2268748"/>
                <a:gd name="connsiteY50" fmla="*/ 2840389 h 4035310"/>
                <a:gd name="connsiteX51" fmla="*/ 1518249 w 2268748"/>
                <a:gd name="connsiteY51" fmla="*/ 2788630 h 4035310"/>
                <a:gd name="connsiteX52" fmla="*/ 1492370 w 2268748"/>
                <a:gd name="connsiteY52" fmla="*/ 2693740 h 4035310"/>
                <a:gd name="connsiteX53" fmla="*/ 1475117 w 2268748"/>
                <a:gd name="connsiteY53" fmla="*/ 2667860 h 4035310"/>
                <a:gd name="connsiteX54" fmla="*/ 1449238 w 2268748"/>
                <a:gd name="connsiteY54" fmla="*/ 2641981 h 4035310"/>
                <a:gd name="connsiteX55" fmla="*/ 1406106 w 2268748"/>
                <a:gd name="connsiteY55" fmla="*/ 2564343 h 4035310"/>
                <a:gd name="connsiteX56" fmla="*/ 1380227 w 2268748"/>
                <a:gd name="connsiteY56" fmla="*/ 2547090 h 4035310"/>
                <a:gd name="connsiteX57" fmla="*/ 1362974 w 2268748"/>
                <a:gd name="connsiteY57" fmla="*/ 2478079 h 4035310"/>
                <a:gd name="connsiteX58" fmla="*/ 1345721 w 2268748"/>
                <a:gd name="connsiteY58" fmla="*/ 2417694 h 4035310"/>
                <a:gd name="connsiteX59" fmla="*/ 1319842 w 2268748"/>
                <a:gd name="connsiteY59" fmla="*/ 2391815 h 4035310"/>
                <a:gd name="connsiteX60" fmla="*/ 1293963 w 2268748"/>
                <a:gd name="connsiteY60" fmla="*/ 2383189 h 4035310"/>
                <a:gd name="connsiteX61" fmla="*/ 1268083 w 2268748"/>
                <a:gd name="connsiteY61" fmla="*/ 2357309 h 4035310"/>
                <a:gd name="connsiteX62" fmla="*/ 1242204 w 2268748"/>
                <a:gd name="connsiteY62" fmla="*/ 2340057 h 4035310"/>
                <a:gd name="connsiteX63" fmla="*/ 1199072 w 2268748"/>
                <a:gd name="connsiteY63" fmla="*/ 2296924 h 4035310"/>
                <a:gd name="connsiteX64" fmla="*/ 1155940 w 2268748"/>
                <a:gd name="connsiteY64" fmla="*/ 2253792 h 4035310"/>
                <a:gd name="connsiteX65" fmla="*/ 1130061 w 2268748"/>
                <a:gd name="connsiteY65" fmla="*/ 2227913 h 4035310"/>
                <a:gd name="connsiteX66" fmla="*/ 1112808 w 2268748"/>
                <a:gd name="connsiteY66" fmla="*/ 2202034 h 4035310"/>
                <a:gd name="connsiteX67" fmla="*/ 1086929 w 2268748"/>
                <a:gd name="connsiteY67" fmla="*/ 2193407 h 4035310"/>
                <a:gd name="connsiteX68" fmla="*/ 1052423 w 2268748"/>
                <a:gd name="connsiteY68" fmla="*/ 2158902 h 4035310"/>
                <a:gd name="connsiteX69" fmla="*/ 1035170 w 2268748"/>
                <a:gd name="connsiteY69" fmla="*/ 2133023 h 4035310"/>
                <a:gd name="connsiteX70" fmla="*/ 1009291 w 2268748"/>
                <a:gd name="connsiteY70" fmla="*/ 2115770 h 4035310"/>
                <a:gd name="connsiteX71" fmla="*/ 974785 w 2268748"/>
                <a:gd name="connsiteY71" fmla="*/ 2055385 h 4035310"/>
                <a:gd name="connsiteX72" fmla="*/ 948906 w 2268748"/>
                <a:gd name="connsiteY72" fmla="*/ 2046758 h 4035310"/>
                <a:gd name="connsiteX73" fmla="*/ 888521 w 2268748"/>
                <a:gd name="connsiteY73" fmla="*/ 1969121 h 4035310"/>
                <a:gd name="connsiteX74" fmla="*/ 828136 w 2268748"/>
                <a:gd name="connsiteY74" fmla="*/ 1900109 h 4035310"/>
                <a:gd name="connsiteX75" fmla="*/ 793631 w 2268748"/>
                <a:gd name="connsiteY75" fmla="*/ 1848351 h 4035310"/>
                <a:gd name="connsiteX76" fmla="*/ 759125 w 2268748"/>
                <a:gd name="connsiteY76" fmla="*/ 1787966 h 4035310"/>
                <a:gd name="connsiteX77" fmla="*/ 733246 w 2268748"/>
                <a:gd name="connsiteY77" fmla="*/ 1770713 h 4035310"/>
                <a:gd name="connsiteX78" fmla="*/ 698740 w 2268748"/>
                <a:gd name="connsiteY78" fmla="*/ 1693075 h 4035310"/>
                <a:gd name="connsiteX79" fmla="*/ 672861 w 2268748"/>
                <a:gd name="connsiteY79" fmla="*/ 1675823 h 4035310"/>
                <a:gd name="connsiteX80" fmla="*/ 629729 w 2268748"/>
                <a:gd name="connsiteY80" fmla="*/ 1641317 h 4035310"/>
                <a:gd name="connsiteX81" fmla="*/ 603849 w 2268748"/>
                <a:gd name="connsiteY81" fmla="*/ 1615438 h 4035310"/>
                <a:gd name="connsiteX82" fmla="*/ 577970 w 2268748"/>
                <a:gd name="connsiteY82" fmla="*/ 1598185 h 4035310"/>
                <a:gd name="connsiteX83" fmla="*/ 560717 w 2268748"/>
                <a:gd name="connsiteY83" fmla="*/ 1572306 h 4035310"/>
                <a:gd name="connsiteX84" fmla="*/ 508959 w 2268748"/>
                <a:gd name="connsiteY84" fmla="*/ 1555053 h 4035310"/>
                <a:gd name="connsiteX85" fmla="*/ 483080 w 2268748"/>
                <a:gd name="connsiteY85" fmla="*/ 1546426 h 4035310"/>
                <a:gd name="connsiteX86" fmla="*/ 431321 w 2268748"/>
                <a:gd name="connsiteY86" fmla="*/ 1511921 h 4035310"/>
                <a:gd name="connsiteX87" fmla="*/ 405442 w 2268748"/>
                <a:gd name="connsiteY87" fmla="*/ 1503294 h 4035310"/>
                <a:gd name="connsiteX88" fmla="*/ 353683 w 2268748"/>
                <a:gd name="connsiteY88" fmla="*/ 1477415 h 4035310"/>
                <a:gd name="connsiteX89" fmla="*/ 276046 w 2268748"/>
                <a:gd name="connsiteY89" fmla="*/ 1442909 h 4035310"/>
                <a:gd name="connsiteX90" fmla="*/ 267419 w 2268748"/>
                <a:gd name="connsiteY90" fmla="*/ 1071973 h 4035310"/>
                <a:gd name="connsiteX91" fmla="*/ 327804 w 2268748"/>
                <a:gd name="connsiteY91" fmla="*/ 1011589 h 4035310"/>
                <a:gd name="connsiteX92" fmla="*/ 362310 w 2268748"/>
                <a:gd name="connsiteY92" fmla="*/ 959830 h 4035310"/>
                <a:gd name="connsiteX93" fmla="*/ 379563 w 2268748"/>
                <a:gd name="connsiteY93" fmla="*/ 933951 h 4035310"/>
                <a:gd name="connsiteX94" fmla="*/ 405442 w 2268748"/>
                <a:gd name="connsiteY94" fmla="*/ 882192 h 4035310"/>
                <a:gd name="connsiteX95" fmla="*/ 431321 w 2268748"/>
                <a:gd name="connsiteY95" fmla="*/ 804555 h 4035310"/>
                <a:gd name="connsiteX96" fmla="*/ 439948 w 2268748"/>
                <a:gd name="connsiteY96" fmla="*/ 778675 h 4035310"/>
                <a:gd name="connsiteX97" fmla="*/ 465827 w 2268748"/>
                <a:gd name="connsiteY97" fmla="*/ 761423 h 4035310"/>
                <a:gd name="connsiteX98" fmla="*/ 491706 w 2268748"/>
                <a:gd name="connsiteY98" fmla="*/ 709664 h 4035310"/>
                <a:gd name="connsiteX99" fmla="*/ 508959 w 2268748"/>
                <a:gd name="connsiteY99" fmla="*/ 657906 h 4035310"/>
                <a:gd name="connsiteX100" fmla="*/ 543465 w 2268748"/>
                <a:gd name="connsiteY100" fmla="*/ 606147 h 4035310"/>
                <a:gd name="connsiteX101" fmla="*/ 552091 w 2268748"/>
                <a:gd name="connsiteY101" fmla="*/ 528509 h 4035310"/>
                <a:gd name="connsiteX102" fmla="*/ 569344 w 2268748"/>
                <a:gd name="connsiteY102" fmla="*/ 476751 h 4035310"/>
                <a:gd name="connsiteX103" fmla="*/ 586597 w 2268748"/>
                <a:gd name="connsiteY103" fmla="*/ 424992 h 4035310"/>
                <a:gd name="connsiteX104" fmla="*/ 621102 w 2268748"/>
                <a:gd name="connsiteY104" fmla="*/ 373234 h 4035310"/>
                <a:gd name="connsiteX105" fmla="*/ 629729 w 2268748"/>
                <a:gd name="connsiteY105" fmla="*/ 347355 h 4035310"/>
                <a:gd name="connsiteX106" fmla="*/ 612476 w 2268748"/>
                <a:gd name="connsiteY106" fmla="*/ 105815 h 4035310"/>
                <a:gd name="connsiteX107" fmla="*/ 595223 w 2268748"/>
                <a:gd name="connsiteY107" fmla="*/ 54057 h 4035310"/>
                <a:gd name="connsiteX108" fmla="*/ 560717 w 2268748"/>
                <a:gd name="connsiteY108" fmla="*/ 2298 h 4035310"/>
                <a:gd name="connsiteX109" fmla="*/ 146649 w 2268748"/>
                <a:gd name="connsiteY109" fmla="*/ 131694 h 4035310"/>
                <a:gd name="connsiteX110" fmla="*/ 0 w 2268748"/>
                <a:gd name="connsiteY110" fmla="*/ 157573 h 4035310"/>
                <a:gd name="connsiteX0" fmla="*/ 0 w 2268748"/>
                <a:gd name="connsiteY0" fmla="*/ 157573 h 4035310"/>
                <a:gd name="connsiteX1" fmla="*/ 0 w 2268748"/>
                <a:gd name="connsiteY1" fmla="*/ 157573 h 4035310"/>
                <a:gd name="connsiteX2" fmla="*/ 43133 w 2268748"/>
                <a:gd name="connsiteY2" fmla="*/ 1235875 h 4035310"/>
                <a:gd name="connsiteX3" fmla="*/ 51759 w 2268748"/>
                <a:gd name="connsiteY3" fmla="*/ 1598185 h 4035310"/>
                <a:gd name="connsiteX4" fmla="*/ 69012 w 2268748"/>
                <a:gd name="connsiteY4" fmla="*/ 1744834 h 4035310"/>
                <a:gd name="connsiteX5" fmla="*/ 77638 w 2268748"/>
                <a:gd name="connsiteY5" fmla="*/ 1891483 h 4035310"/>
                <a:gd name="connsiteX6" fmla="*/ 129397 w 2268748"/>
                <a:gd name="connsiteY6" fmla="*/ 2693740 h 4035310"/>
                <a:gd name="connsiteX7" fmla="*/ 232209 w 2268748"/>
                <a:gd name="connsiteY7" fmla="*/ 3370249 h 4035310"/>
                <a:gd name="connsiteX8" fmla="*/ 224287 w 2268748"/>
                <a:gd name="connsiteY8" fmla="*/ 3599513 h 4035310"/>
                <a:gd name="connsiteX9" fmla="*/ 232914 w 2268748"/>
                <a:gd name="connsiteY9" fmla="*/ 3711657 h 4035310"/>
                <a:gd name="connsiteX10" fmla="*/ 241540 w 2268748"/>
                <a:gd name="connsiteY10" fmla="*/ 3858306 h 4035310"/>
                <a:gd name="connsiteX11" fmla="*/ 207034 w 2268748"/>
                <a:gd name="connsiteY11" fmla="*/ 4013581 h 4035310"/>
                <a:gd name="connsiteX12" fmla="*/ 276046 w 2268748"/>
                <a:gd name="connsiteY12" fmla="*/ 4004955 h 4035310"/>
                <a:gd name="connsiteX13" fmla="*/ 1384151 w 2268748"/>
                <a:gd name="connsiteY13" fmla="*/ 3743783 h 4035310"/>
                <a:gd name="connsiteX14" fmla="*/ 1570008 w 2268748"/>
                <a:gd name="connsiteY14" fmla="*/ 3737536 h 4035310"/>
                <a:gd name="connsiteX15" fmla="*/ 1647646 w 2268748"/>
                <a:gd name="connsiteY15" fmla="*/ 3720283 h 4035310"/>
                <a:gd name="connsiteX16" fmla="*/ 1716657 w 2268748"/>
                <a:gd name="connsiteY16" fmla="*/ 3703030 h 4035310"/>
                <a:gd name="connsiteX17" fmla="*/ 1751163 w 2268748"/>
                <a:gd name="connsiteY17" fmla="*/ 3694404 h 4035310"/>
                <a:gd name="connsiteX18" fmla="*/ 1802921 w 2268748"/>
                <a:gd name="connsiteY18" fmla="*/ 3685777 h 4035310"/>
                <a:gd name="connsiteX19" fmla="*/ 1854680 w 2268748"/>
                <a:gd name="connsiteY19" fmla="*/ 3668524 h 4035310"/>
                <a:gd name="connsiteX20" fmla="*/ 1880559 w 2268748"/>
                <a:gd name="connsiteY20" fmla="*/ 3659898 h 4035310"/>
                <a:gd name="connsiteX21" fmla="*/ 1932317 w 2268748"/>
                <a:gd name="connsiteY21" fmla="*/ 3651272 h 4035310"/>
                <a:gd name="connsiteX22" fmla="*/ 1958197 w 2268748"/>
                <a:gd name="connsiteY22" fmla="*/ 3642645 h 4035310"/>
                <a:gd name="connsiteX23" fmla="*/ 2018582 w 2268748"/>
                <a:gd name="connsiteY23" fmla="*/ 3625392 h 4035310"/>
                <a:gd name="connsiteX24" fmla="*/ 2044461 w 2268748"/>
                <a:gd name="connsiteY24" fmla="*/ 3608140 h 4035310"/>
                <a:gd name="connsiteX25" fmla="*/ 2139351 w 2268748"/>
                <a:gd name="connsiteY25" fmla="*/ 3582260 h 4035310"/>
                <a:gd name="connsiteX26" fmla="*/ 2191110 w 2268748"/>
                <a:gd name="connsiteY26" fmla="*/ 3556381 h 4035310"/>
                <a:gd name="connsiteX27" fmla="*/ 2216989 w 2268748"/>
                <a:gd name="connsiteY27" fmla="*/ 3539128 h 4035310"/>
                <a:gd name="connsiteX28" fmla="*/ 2268748 w 2268748"/>
                <a:gd name="connsiteY28" fmla="*/ 3521875 h 4035310"/>
                <a:gd name="connsiteX29" fmla="*/ 2260121 w 2268748"/>
                <a:gd name="connsiteY29" fmla="*/ 3495996 h 4035310"/>
                <a:gd name="connsiteX30" fmla="*/ 2242868 w 2268748"/>
                <a:gd name="connsiteY30" fmla="*/ 3470117 h 4035310"/>
                <a:gd name="connsiteX31" fmla="*/ 2199736 w 2268748"/>
                <a:gd name="connsiteY31" fmla="*/ 3401106 h 4035310"/>
                <a:gd name="connsiteX32" fmla="*/ 2182483 w 2268748"/>
                <a:gd name="connsiteY32" fmla="*/ 3375226 h 4035310"/>
                <a:gd name="connsiteX33" fmla="*/ 2130725 w 2268748"/>
                <a:gd name="connsiteY33" fmla="*/ 3332094 h 4035310"/>
                <a:gd name="connsiteX34" fmla="*/ 2061714 w 2268748"/>
                <a:gd name="connsiteY34" fmla="*/ 3254457 h 4035310"/>
                <a:gd name="connsiteX35" fmla="*/ 2009955 w 2268748"/>
                <a:gd name="connsiteY35" fmla="*/ 3219951 h 4035310"/>
                <a:gd name="connsiteX36" fmla="*/ 1992702 w 2268748"/>
                <a:gd name="connsiteY36" fmla="*/ 3194072 h 4035310"/>
                <a:gd name="connsiteX37" fmla="*/ 1966823 w 2268748"/>
                <a:gd name="connsiteY37" fmla="*/ 3176819 h 4035310"/>
                <a:gd name="connsiteX38" fmla="*/ 1932317 w 2268748"/>
                <a:gd name="connsiteY38" fmla="*/ 3142313 h 4035310"/>
                <a:gd name="connsiteX39" fmla="*/ 1906438 w 2268748"/>
                <a:gd name="connsiteY39" fmla="*/ 3116434 h 4035310"/>
                <a:gd name="connsiteX40" fmla="*/ 1854680 w 2268748"/>
                <a:gd name="connsiteY40" fmla="*/ 3099181 h 4035310"/>
                <a:gd name="connsiteX41" fmla="*/ 1828800 w 2268748"/>
                <a:gd name="connsiteY41" fmla="*/ 3081928 h 4035310"/>
                <a:gd name="connsiteX42" fmla="*/ 1820174 w 2268748"/>
                <a:gd name="connsiteY42" fmla="*/ 3056049 h 4035310"/>
                <a:gd name="connsiteX43" fmla="*/ 1768416 w 2268748"/>
                <a:gd name="connsiteY43" fmla="*/ 3021543 h 4035310"/>
                <a:gd name="connsiteX44" fmla="*/ 1751163 w 2268748"/>
                <a:gd name="connsiteY44" fmla="*/ 2995664 h 4035310"/>
                <a:gd name="connsiteX45" fmla="*/ 1699404 w 2268748"/>
                <a:gd name="connsiteY45" fmla="*/ 2978411 h 4035310"/>
                <a:gd name="connsiteX46" fmla="*/ 1647646 w 2268748"/>
                <a:gd name="connsiteY46" fmla="*/ 2995664 h 4035310"/>
                <a:gd name="connsiteX47" fmla="*/ 1578634 w 2268748"/>
                <a:gd name="connsiteY47" fmla="*/ 2918026 h 4035310"/>
                <a:gd name="connsiteX48" fmla="*/ 1561382 w 2268748"/>
                <a:gd name="connsiteY48" fmla="*/ 2866268 h 4035310"/>
                <a:gd name="connsiteX49" fmla="*/ 1552755 w 2268748"/>
                <a:gd name="connsiteY49" fmla="*/ 2840389 h 4035310"/>
                <a:gd name="connsiteX50" fmla="*/ 1518249 w 2268748"/>
                <a:gd name="connsiteY50" fmla="*/ 2788630 h 4035310"/>
                <a:gd name="connsiteX51" fmla="*/ 1492370 w 2268748"/>
                <a:gd name="connsiteY51" fmla="*/ 2693740 h 4035310"/>
                <a:gd name="connsiteX52" fmla="*/ 1475117 w 2268748"/>
                <a:gd name="connsiteY52" fmla="*/ 2667860 h 4035310"/>
                <a:gd name="connsiteX53" fmla="*/ 1449238 w 2268748"/>
                <a:gd name="connsiteY53" fmla="*/ 2641981 h 4035310"/>
                <a:gd name="connsiteX54" fmla="*/ 1406106 w 2268748"/>
                <a:gd name="connsiteY54" fmla="*/ 2564343 h 4035310"/>
                <a:gd name="connsiteX55" fmla="*/ 1380227 w 2268748"/>
                <a:gd name="connsiteY55" fmla="*/ 2547090 h 4035310"/>
                <a:gd name="connsiteX56" fmla="*/ 1362974 w 2268748"/>
                <a:gd name="connsiteY56" fmla="*/ 2478079 h 4035310"/>
                <a:gd name="connsiteX57" fmla="*/ 1345721 w 2268748"/>
                <a:gd name="connsiteY57" fmla="*/ 2417694 h 4035310"/>
                <a:gd name="connsiteX58" fmla="*/ 1319842 w 2268748"/>
                <a:gd name="connsiteY58" fmla="*/ 2391815 h 4035310"/>
                <a:gd name="connsiteX59" fmla="*/ 1293963 w 2268748"/>
                <a:gd name="connsiteY59" fmla="*/ 2383189 h 4035310"/>
                <a:gd name="connsiteX60" fmla="*/ 1268083 w 2268748"/>
                <a:gd name="connsiteY60" fmla="*/ 2357309 h 4035310"/>
                <a:gd name="connsiteX61" fmla="*/ 1242204 w 2268748"/>
                <a:gd name="connsiteY61" fmla="*/ 2340057 h 4035310"/>
                <a:gd name="connsiteX62" fmla="*/ 1199072 w 2268748"/>
                <a:gd name="connsiteY62" fmla="*/ 2296924 h 4035310"/>
                <a:gd name="connsiteX63" fmla="*/ 1155940 w 2268748"/>
                <a:gd name="connsiteY63" fmla="*/ 2253792 h 4035310"/>
                <a:gd name="connsiteX64" fmla="*/ 1130061 w 2268748"/>
                <a:gd name="connsiteY64" fmla="*/ 2227913 h 4035310"/>
                <a:gd name="connsiteX65" fmla="*/ 1112808 w 2268748"/>
                <a:gd name="connsiteY65" fmla="*/ 2202034 h 4035310"/>
                <a:gd name="connsiteX66" fmla="*/ 1086929 w 2268748"/>
                <a:gd name="connsiteY66" fmla="*/ 2193407 h 4035310"/>
                <a:gd name="connsiteX67" fmla="*/ 1052423 w 2268748"/>
                <a:gd name="connsiteY67" fmla="*/ 2158902 h 4035310"/>
                <a:gd name="connsiteX68" fmla="*/ 1035170 w 2268748"/>
                <a:gd name="connsiteY68" fmla="*/ 2133023 h 4035310"/>
                <a:gd name="connsiteX69" fmla="*/ 1009291 w 2268748"/>
                <a:gd name="connsiteY69" fmla="*/ 2115770 h 4035310"/>
                <a:gd name="connsiteX70" fmla="*/ 974785 w 2268748"/>
                <a:gd name="connsiteY70" fmla="*/ 2055385 h 4035310"/>
                <a:gd name="connsiteX71" fmla="*/ 948906 w 2268748"/>
                <a:gd name="connsiteY71" fmla="*/ 2046758 h 4035310"/>
                <a:gd name="connsiteX72" fmla="*/ 888521 w 2268748"/>
                <a:gd name="connsiteY72" fmla="*/ 1969121 h 4035310"/>
                <a:gd name="connsiteX73" fmla="*/ 828136 w 2268748"/>
                <a:gd name="connsiteY73" fmla="*/ 1900109 h 4035310"/>
                <a:gd name="connsiteX74" fmla="*/ 793631 w 2268748"/>
                <a:gd name="connsiteY74" fmla="*/ 1848351 h 4035310"/>
                <a:gd name="connsiteX75" fmla="*/ 759125 w 2268748"/>
                <a:gd name="connsiteY75" fmla="*/ 1787966 h 4035310"/>
                <a:gd name="connsiteX76" fmla="*/ 733246 w 2268748"/>
                <a:gd name="connsiteY76" fmla="*/ 1770713 h 4035310"/>
                <a:gd name="connsiteX77" fmla="*/ 698740 w 2268748"/>
                <a:gd name="connsiteY77" fmla="*/ 1693075 h 4035310"/>
                <a:gd name="connsiteX78" fmla="*/ 672861 w 2268748"/>
                <a:gd name="connsiteY78" fmla="*/ 1675823 h 4035310"/>
                <a:gd name="connsiteX79" fmla="*/ 629729 w 2268748"/>
                <a:gd name="connsiteY79" fmla="*/ 1641317 h 4035310"/>
                <a:gd name="connsiteX80" fmla="*/ 603849 w 2268748"/>
                <a:gd name="connsiteY80" fmla="*/ 1615438 h 4035310"/>
                <a:gd name="connsiteX81" fmla="*/ 577970 w 2268748"/>
                <a:gd name="connsiteY81" fmla="*/ 1598185 h 4035310"/>
                <a:gd name="connsiteX82" fmla="*/ 560717 w 2268748"/>
                <a:gd name="connsiteY82" fmla="*/ 1572306 h 4035310"/>
                <a:gd name="connsiteX83" fmla="*/ 508959 w 2268748"/>
                <a:gd name="connsiteY83" fmla="*/ 1555053 h 4035310"/>
                <a:gd name="connsiteX84" fmla="*/ 483080 w 2268748"/>
                <a:gd name="connsiteY84" fmla="*/ 1546426 h 4035310"/>
                <a:gd name="connsiteX85" fmla="*/ 431321 w 2268748"/>
                <a:gd name="connsiteY85" fmla="*/ 1511921 h 4035310"/>
                <a:gd name="connsiteX86" fmla="*/ 405442 w 2268748"/>
                <a:gd name="connsiteY86" fmla="*/ 1503294 h 4035310"/>
                <a:gd name="connsiteX87" fmla="*/ 353683 w 2268748"/>
                <a:gd name="connsiteY87" fmla="*/ 1477415 h 4035310"/>
                <a:gd name="connsiteX88" fmla="*/ 276046 w 2268748"/>
                <a:gd name="connsiteY88" fmla="*/ 1442909 h 4035310"/>
                <a:gd name="connsiteX89" fmla="*/ 267419 w 2268748"/>
                <a:gd name="connsiteY89" fmla="*/ 1071973 h 4035310"/>
                <a:gd name="connsiteX90" fmla="*/ 327804 w 2268748"/>
                <a:gd name="connsiteY90" fmla="*/ 1011589 h 4035310"/>
                <a:gd name="connsiteX91" fmla="*/ 362310 w 2268748"/>
                <a:gd name="connsiteY91" fmla="*/ 959830 h 4035310"/>
                <a:gd name="connsiteX92" fmla="*/ 379563 w 2268748"/>
                <a:gd name="connsiteY92" fmla="*/ 933951 h 4035310"/>
                <a:gd name="connsiteX93" fmla="*/ 405442 w 2268748"/>
                <a:gd name="connsiteY93" fmla="*/ 882192 h 4035310"/>
                <a:gd name="connsiteX94" fmla="*/ 431321 w 2268748"/>
                <a:gd name="connsiteY94" fmla="*/ 804555 h 4035310"/>
                <a:gd name="connsiteX95" fmla="*/ 439948 w 2268748"/>
                <a:gd name="connsiteY95" fmla="*/ 778675 h 4035310"/>
                <a:gd name="connsiteX96" fmla="*/ 465827 w 2268748"/>
                <a:gd name="connsiteY96" fmla="*/ 761423 h 4035310"/>
                <a:gd name="connsiteX97" fmla="*/ 491706 w 2268748"/>
                <a:gd name="connsiteY97" fmla="*/ 709664 h 4035310"/>
                <a:gd name="connsiteX98" fmla="*/ 508959 w 2268748"/>
                <a:gd name="connsiteY98" fmla="*/ 657906 h 4035310"/>
                <a:gd name="connsiteX99" fmla="*/ 543465 w 2268748"/>
                <a:gd name="connsiteY99" fmla="*/ 606147 h 4035310"/>
                <a:gd name="connsiteX100" fmla="*/ 552091 w 2268748"/>
                <a:gd name="connsiteY100" fmla="*/ 528509 h 4035310"/>
                <a:gd name="connsiteX101" fmla="*/ 569344 w 2268748"/>
                <a:gd name="connsiteY101" fmla="*/ 476751 h 4035310"/>
                <a:gd name="connsiteX102" fmla="*/ 586597 w 2268748"/>
                <a:gd name="connsiteY102" fmla="*/ 424992 h 4035310"/>
                <a:gd name="connsiteX103" fmla="*/ 621102 w 2268748"/>
                <a:gd name="connsiteY103" fmla="*/ 373234 h 4035310"/>
                <a:gd name="connsiteX104" fmla="*/ 629729 w 2268748"/>
                <a:gd name="connsiteY104" fmla="*/ 347355 h 4035310"/>
                <a:gd name="connsiteX105" fmla="*/ 612476 w 2268748"/>
                <a:gd name="connsiteY105" fmla="*/ 105815 h 4035310"/>
                <a:gd name="connsiteX106" fmla="*/ 595223 w 2268748"/>
                <a:gd name="connsiteY106" fmla="*/ 54057 h 4035310"/>
                <a:gd name="connsiteX107" fmla="*/ 560717 w 2268748"/>
                <a:gd name="connsiteY107" fmla="*/ 2298 h 4035310"/>
                <a:gd name="connsiteX108" fmla="*/ 146649 w 2268748"/>
                <a:gd name="connsiteY108" fmla="*/ 131694 h 4035310"/>
                <a:gd name="connsiteX109" fmla="*/ 0 w 2268748"/>
                <a:gd name="connsiteY109" fmla="*/ 157573 h 4035310"/>
                <a:gd name="connsiteX0" fmla="*/ 0 w 2268748"/>
                <a:gd name="connsiteY0" fmla="*/ 157573 h 4035310"/>
                <a:gd name="connsiteX1" fmla="*/ 0 w 2268748"/>
                <a:gd name="connsiteY1" fmla="*/ 157573 h 4035310"/>
                <a:gd name="connsiteX2" fmla="*/ 43133 w 2268748"/>
                <a:gd name="connsiteY2" fmla="*/ 1235875 h 4035310"/>
                <a:gd name="connsiteX3" fmla="*/ 51759 w 2268748"/>
                <a:gd name="connsiteY3" fmla="*/ 1598185 h 4035310"/>
                <a:gd name="connsiteX4" fmla="*/ 69012 w 2268748"/>
                <a:gd name="connsiteY4" fmla="*/ 1744834 h 4035310"/>
                <a:gd name="connsiteX5" fmla="*/ 77638 w 2268748"/>
                <a:gd name="connsiteY5" fmla="*/ 1891483 h 4035310"/>
                <a:gd name="connsiteX6" fmla="*/ 129397 w 2268748"/>
                <a:gd name="connsiteY6" fmla="*/ 2693740 h 4035310"/>
                <a:gd name="connsiteX7" fmla="*/ 232209 w 2268748"/>
                <a:gd name="connsiteY7" fmla="*/ 3370249 h 4035310"/>
                <a:gd name="connsiteX8" fmla="*/ 224287 w 2268748"/>
                <a:gd name="connsiteY8" fmla="*/ 3599513 h 4035310"/>
                <a:gd name="connsiteX9" fmla="*/ 232914 w 2268748"/>
                <a:gd name="connsiteY9" fmla="*/ 3711657 h 4035310"/>
                <a:gd name="connsiteX10" fmla="*/ 241540 w 2268748"/>
                <a:gd name="connsiteY10" fmla="*/ 3858306 h 4035310"/>
                <a:gd name="connsiteX11" fmla="*/ 207034 w 2268748"/>
                <a:gd name="connsiteY11" fmla="*/ 4013581 h 4035310"/>
                <a:gd name="connsiteX12" fmla="*/ 276046 w 2268748"/>
                <a:gd name="connsiteY12" fmla="*/ 4004955 h 4035310"/>
                <a:gd name="connsiteX13" fmla="*/ 1384151 w 2268748"/>
                <a:gd name="connsiteY13" fmla="*/ 3743783 h 4035310"/>
                <a:gd name="connsiteX14" fmla="*/ 1570008 w 2268748"/>
                <a:gd name="connsiteY14" fmla="*/ 3737536 h 4035310"/>
                <a:gd name="connsiteX15" fmla="*/ 1716657 w 2268748"/>
                <a:gd name="connsiteY15" fmla="*/ 3703030 h 4035310"/>
                <a:gd name="connsiteX16" fmla="*/ 1751163 w 2268748"/>
                <a:gd name="connsiteY16" fmla="*/ 3694404 h 4035310"/>
                <a:gd name="connsiteX17" fmla="*/ 1802921 w 2268748"/>
                <a:gd name="connsiteY17" fmla="*/ 3685777 h 4035310"/>
                <a:gd name="connsiteX18" fmla="*/ 1854680 w 2268748"/>
                <a:gd name="connsiteY18" fmla="*/ 3668524 h 4035310"/>
                <a:gd name="connsiteX19" fmla="*/ 1880559 w 2268748"/>
                <a:gd name="connsiteY19" fmla="*/ 3659898 h 4035310"/>
                <a:gd name="connsiteX20" fmla="*/ 1932317 w 2268748"/>
                <a:gd name="connsiteY20" fmla="*/ 3651272 h 4035310"/>
                <a:gd name="connsiteX21" fmla="*/ 1958197 w 2268748"/>
                <a:gd name="connsiteY21" fmla="*/ 3642645 h 4035310"/>
                <a:gd name="connsiteX22" fmla="*/ 2018582 w 2268748"/>
                <a:gd name="connsiteY22" fmla="*/ 3625392 h 4035310"/>
                <a:gd name="connsiteX23" fmla="*/ 2044461 w 2268748"/>
                <a:gd name="connsiteY23" fmla="*/ 3608140 h 4035310"/>
                <a:gd name="connsiteX24" fmla="*/ 2139351 w 2268748"/>
                <a:gd name="connsiteY24" fmla="*/ 3582260 h 4035310"/>
                <a:gd name="connsiteX25" fmla="*/ 2191110 w 2268748"/>
                <a:gd name="connsiteY25" fmla="*/ 3556381 h 4035310"/>
                <a:gd name="connsiteX26" fmla="*/ 2216989 w 2268748"/>
                <a:gd name="connsiteY26" fmla="*/ 3539128 h 4035310"/>
                <a:gd name="connsiteX27" fmla="*/ 2268748 w 2268748"/>
                <a:gd name="connsiteY27" fmla="*/ 3521875 h 4035310"/>
                <a:gd name="connsiteX28" fmla="*/ 2260121 w 2268748"/>
                <a:gd name="connsiteY28" fmla="*/ 3495996 h 4035310"/>
                <a:gd name="connsiteX29" fmla="*/ 2242868 w 2268748"/>
                <a:gd name="connsiteY29" fmla="*/ 3470117 h 4035310"/>
                <a:gd name="connsiteX30" fmla="*/ 2199736 w 2268748"/>
                <a:gd name="connsiteY30" fmla="*/ 3401106 h 4035310"/>
                <a:gd name="connsiteX31" fmla="*/ 2182483 w 2268748"/>
                <a:gd name="connsiteY31" fmla="*/ 3375226 h 4035310"/>
                <a:gd name="connsiteX32" fmla="*/ 2130725 w 2268748"/>
                <a:gd name="connsiteY32" fmla="*/ 3332094 h 4035310"/>
                <a:gd name="connsiteX33" fmla="*/ 2061714 w 2268748"/>
                <a:gd name="connsiteY33" fmla="*/ 3254457 h 4035310"/>
                <a:gd name="connsiteX34" fmla="*/ 2009955 w 2268748"/>
                <a:gd name="connsiteY34" fmla="*/ 3219951 h 4035310"/>
                <a:gd name="connsiteX35" fmla="*/ 1992702 w 2268748"/>
                <a:gd name="connsiteY35" fmla="*/ 3194072 h 4035310"/>
                <a:gd name="connsiteX36" fmla="*/ 1966823 w 2268748"/>
                <a:gd name="connsiteY36" fmla="*/ 3176819 h 4035310"/>
                <a:gd name="connsiteX37" fmla="*/ 1932317 w 2268748"/>
                <a:gd name="connsiteY37" fmla="*/ 3142313 h 4035310"/>
                <a:gd name="connsiteX38" fmla="*/ 1906438 w 2268748"/>
                <a:gd name="connsiteY38" fmla="*/ 3116434 h 4035310"/>
                <a:gd name="connsiteX39" fmla="*/ 1854680 w 2268748"/>
                <a:gd name="connsiteY39" fmla="*/ 3099181 h 4035310"/>
                <a:gd name="connsiteX40" fmla="*/ 1828800 w 2268748"/>
                <a:gd name="connsiteY40" fmla="*/ 3081928 h 4035310"/>
                <a:gd name="connsiteX41" fmla="*/ 1820174 w 2268748"/>
                <a:gd name="connsiteY41" fmla="*/ 3056049 h 4035310"/>
                <a:gd name="connsiteX42" fmla="*/ 1768416 w 2268748"/>
                <a:gd name="connsiteY42" fmla="*/ 3021543 h 4035310"/>
                <a:gd name="connsiteX43" fmla="*/ 1751163 w 2268748"/>
                <a:gd name="connsiteY43" fmla="*/ 2995664 h 4035310"/>
                <a:gd name="connsiteX44" fmla="*/ 1699404 w 2268748"/>
                <a:gd name="connsiteY44" fmla="*/ 2978411 h 4035310"/>
                <a:gd name="connsiteX45" fmla="*/ 1647646 w 2268748"/>
                <a:gd name="connsiteY45" fmla="*/ 2995664 h 4035310"/>
                <a:gd name="connsiteX46" fmla="*/ 1578634 w 2268748"/>
                <a:gd name="connsiteY46" fmla="*/ 2918026 h 4035310"/>
                <a:gd name="connsiteX47" fmla="*/ 1561382 w 2268748"/>
                <a:gd name="connsiteY47" fmla="*/ 2866268 h 4035310"/>
                <a:gd name="connsiteX48" fmla="*/ 1552755 w 2268748"/>
                <a:gd name="connsiteY48" fmla="*/ 2840389 h 4035310"/>
                <a:gd name="connsiteX49" fmla="*/ 1518249 w 2268748"/>
                <a:gd name="connsiteY49" fmla="*/ 2788630 h 4035310"/>
                <a:gd name="connsiteX50" fmla="*/ 1492370 w 2268748"/>
                <a:gd name="connsiteY50" fmla="*/ 2693740 h 4035310"/>
                <a:gd name="connsiteX51" fmla="*/ 1475117 w 2268748"/>
                <a:gd name="connsiteY51" fmla="*/ 2667860 h 4035310"/>
                <a:gd name="connsiteX52" fmla="*/ 1449238 w 2268748"/>
                <a:gd name="connsiteY52" fmla="*/ 2641981 h 4035310"/>
                <a:gd name="connsiteX53" fmla="*/ 1406106 w 2268748"/>
                <a:gd name="connsiteY53" fmla="*/ 2564343 h 4035310"/>
                <a:gd name="connsiteX54" fmla="*/ 1380227 w 2268748"/>
                <a:gd name="connsiteY54" fmla="*/ 2547090 h 4035310"/>
                <a:gd name="connsiteX55" fmla="*/ 1362974 w 2268748"/>
                <a:gd name="connsiteY55" fmla="*/ 2478079 h 4035310"/>
                <a:gd name="connsiteX56" fmla="*/ 1345721 w 2268748"/>
                <a:gd name="connsiteY56" fmla="*/ 2417694 h 4035310"/>
                <a:gd name="connsiteX57" fmla="*/ 1319842 w 2268748"/>
                <a:gd name="connsiteY57" fmla="*/ 2391815 h 4035310"/>
                <a:gd name="connsiteX58" fmla="*/ 1293963 w 2268748"/>
                <a:gd name="connsiteY58" fmla="*/ 2383189 h 4035310"/>
                <a:gd name="connsiteX59" fmla="*/ 1268083 w 2268748"/>
                <a:gd name="connsiteY59" fmla="*/ 2357309 h 4035310"/>
                <a:gd name="connsiteX60" fmla="*/ 1242204 w 2268748"/>
                <a:gd name="connsiteY60" fmla="*/ 2340057 h 4035310"/>
                <a:gd name="connsiteX61" fmla="*/ 1199072 w 2268748"/>
                <a:gd name="connsiteY61" fmla="*/ 2296924 h 4035310"/>
                <a:gd name="connsiteX62" fmla="*/ 1155940 w 2268748"/>
                <a:gd name="connsiteY62" fmla="*/ 2253792 h 4035310"/>
                <a:gd name="connsiteX63" fmla="*/ 1130061 w 2268748"/>
                <a:gd name="connsiteY63" fmla="*/ 2227913 h 4035310"/>
                <a:gd name="connsiteX64" fmla="*/ 1112808 w 2268748"/>
                <a:gd name="connsiteY64" fmla="*/ 2202034 h 4035310"/>
                <a:gd name="connsiteX65" fmla="*/ 1086929 w 2268748"/>
                <a:gd name="connsiteY65" fmla="*/ 2193407 h 4035310"/>
                <a:gd name="connsiteX66" fmla="*/ 1052423 w 2268748"/>
                <a:gd name="connsiteY66" fmla="*/ 2158902 h 4035310"/>
                <a:gd name="connsiteX67" fmla="*/ 1035170 w 2268748"/>
                <a:gd name="connsiteY67" fmla="*/ 2133023 h 4035310"/>
                <a:gd name="connsiteX68" fmla="*/ 1009291 w 2268748"/>
                <a:gd name="connsiteY68" fmla="*/ 2115770 h 4035310"/>
                <a:gd name="connsiteX69" fmla="*/ 974785 w 2268748"/>
                <a:gd name="connsiteY69" fmla="*/ 2055385 h 4035310"/>
                <a:gd name="connsiteX70" fmla="*/ 948906 w 2268748"/>
                <a:gd name="connsiteY70" fmla="*/ 2046758 h 4035310"/>
                <a:gd name="connsiteX71" fmla="*/ 888521 w 2268748"/>
                <a:gd name="connsiteY71" fmla="*/ 1969121 h 4035310"/>
                <a:gd name="connsiteX72" fmla="*/ 828136 w 2268748"/>
                <a:gd name="connsiteY72" fmla="*/ 1900109 h 4035310"/>
                <a:gd name="connsiteX73" fmla="*/ 793631 w 2268748"/>
                <a:gd name="connsiteY73" fmla="*/ 1848351 h 4035310"/>
                <a:gd name="connsiteX74" fmla="*/ 759125 w 2268748"/>
                <a:gd name="connsiteY74" fmla="*/ 1787966 h 4035310"/>
                <a:gd name="connsiteX75" fmla="*/ 733246 w 2268748"/>
                <a:gd name="connsiteY75" fmla="*/ 1770713 h 4035310"/>
                <a:gd name="connsiteX76" fmla="*/ 698740 w 2268748"/>
                <a:gd name="connsiteY76" fmla="*/ 1693075 h 4035310"/>
                <a:gd name="connsiteX77" fmla="*/ 672861 w 2268748"/>
                <a:gd name="connsiteY77" fmla="*/ 1675823 h 4035310"/>
                <a:gd name="connsiteX78" fmla="*/ 629729 w 2268748"/>
                <a:gd name="connsiteY78" fmla="*/ 1641317 h 4035310"/>
                <a:gd name="connsiteX79" fmla="*/ 603849 w 2268748"/>
                <a:gd name="connsiteY79" fmla="*/ 1615438 h 4035310"/>
                <a:gd name="connsiteX80" fmla="*/ 577970 w 2268748"/>
                <a:gd name="connsiteY80" fmla="*/ 1598185 h 4035310"/>
                <a:gd name="connsiteX81" fmla="*/ 560717 w 2268748"/>
                <a:gd name="connsiteY81" fmla="*/ 1572306 h 4035310"/>
                <a:gd name="connsiteX82" fmla="*/ 508959 w 2268748"/>
                <a:gd name="connsiteY82" fmla="*/ 1555053 h 4035310"/>
                <a:gd name="connsiteX83" fmla="*/ 483080 w 2268748"/>
                <a:gd name="connsiteY83" fmla="*/ 1546426 h 4035310"/>
                <a:gd name="connsiteX84" fmla="*/ 431321 w 2268748"/>
                <a:gd name="connsiteY84" fmla="*/ 1511921 h 4035310"/>
                <a:gd name="connsiteX85" fmla="*/ 405442 w 2268748"/>
                <a:gd name="connsiteY85" fmla="*/ 1503294 h 4035310"/>
                <a:gd name="connsiteX86" fmla="*/ 353683 w 2268748"/>
                <a:gd name="connsiteY86" fmla="*/ 1477415 h 4035310"/>
                <a:gd name="connsiteX87" fmla="*/ 276046 w 2268748"/>
                <a:gd name="connsiteY87" fmla="*/ 1442909 h 4035310"/>
                <a:gd name="connsiteX88" fmla="*/ 267419 w 2268748"/>
                <a:gd name="connsiteY88" fmla="*/ 1071973 h 4035310"/>
                <a:gd name="connsiteX89" fmla="*/ 327804 w 2268748"/>
                <a:gd name="connsiteY89" fmla="*/ 1011589 h 4035310"/>
                <a:gd name="connsiteX90" fmla="*/ 362310 w 2268748"/>
                <a:gd name="connsiteY90" fmla="*/ 959830 h 4035310"/>
                <a:gd name="connsiteX91" fmla="*/ 379563 w 2268748"/>
                <a:gd name="connsiteY91" fmla="*/ 933951 h 4035310"/>
                <a:gd name="connsiteX92" fmla="*/ 405442 w 2268748"/>
                <a:gd name="connsiteY92" fmla="*/ 882192 h 4035310"/>
                <a:gd name="connsiteX93" fmla="*/ 431321 w 2268748"/>
                <a:gd name="connsiteY93" fmla="*/ 804555 h 4035310"/>
                <a:gd name="connsiteX94" fmla="*/ 439948 w 2268748"/>
                <a:gd name="connsiteY94" fmla="*/ 778675 h 4035310"/>
                <a:gd name="connsiteX95" fmla="*/ 465827 w 2268748"/>
                <a:gd name="connsiteY95" fmla="*/ 761423 h 4035310"/>
                <a:gd name="connsiteX96" fmla="*/ 491706 w 2268748"/>
                <a:gd name="connsiteY96" fmla="*/ 709664 h 4035310"/>
                <a:gd name="connsiteX97" fmla="*/ 508959 w 2268748"/>
                <a:gd name="connsiteY97" fmla="*/ 657906 h 4035310"/>
                <a:gd name="connsiteX98" fmla="*/ 543465 w 2268748"/>
                <a:gd name="connsiteY98" fmla="*/ 606147 h 4035310"/>
                <a:gd name="connsiteX99" fmla="*/ 552091 w 2268748"/>
                <a:gd name="connsiteY99" fmla="*/ 528509 h 4035310"/>
                <a:gd name="connsiteX100" fmla="*/ 569344 w 2268748"/>
                <a:gd name="connsiteY100" fmla="*/ 476751 h 4035310"/>
                <a:gd name="connsiteX101" fmla="*/ 586597 w 2268748"/>
                <a:gd name="connsiteY101" fmla="*/ 424992 h 4035310"/>
                <a:gd name="connsiteX102" fmla="*/ 621102 w 2268748"/>
                <a:gd name="connsiteY102" fmla="*/ 373234 h 4035310"/>
                <a:gd name="connsiteX103" fmla="*/ 629729 w 2268748"/>
                <a:gd name="connsiteY103" fmla="*/ 347355 h 4035310"/>
                <a:gd name="connsiteX104" fmla="*/ 612476 w 2268748"/>
                <a:gd name="connsiteY104" fmla="*/ 105815 h 4035310"/>
                <a:gd name="connsiteX105" fmla="*/ 595223 w 2268748"/>
                <a:gd name="connsiteY105" fmla="*/ 54057 h 4035310"/>
                <a:gd name="connsiteX106" fmla="*/ 560717 w 2268748"/>
                <a:gd name="connsiteY106" fmla="*/ 2298 h 4035310"/>
                <a:gd name="connsiteX107" fmla="*/ 146649 w 2268748"/>
                <a:gd name="connsiteY107" fmla="*/ 131694 h 4035310"/>
                <a:gd name="connsiteX108" fmla="*/ 0 w 2268748"/>
                <a:gd name="connsiteY108" fmla="*/ 157573 h 4035310"/>
                <a:gd name="connsiteX0" fmla="*/ 0 w 2268748"/>
                <a:gd name="connsiteY0" fmla="*/ 157573 h 4035310"/>
                <a:gd name="connsiteX1" fmla="*/ 0 w 2268748"/>
                <a:gd name="connsiteY1" fmla="*/ 157573 h 4035310"/>
                <a:gd name="connsiteX2" fmla="*/ 43133 w 2268748"/>
                <a:gd name="connsiteY2" fmla="*/ 1235875 h 4035310"/>
                <a:gd name="connsiteX3" fmla="*/ 51759 w 2268748"/>
                <a:gd name="connsiteY3" fmla="*/ 1598185 h 4035310"/>
                <a:gd name="connsiteX4" fmla="*/ 69012 w 2268748"/>
                <a:gd name="connsiteY4" fmla="*/ 1744834 h 4035310"/>
                <a:gd name="connsiteX5" fmla="*/ 77638 w 2268748"/>
                <a:gd name="connsiteY5" fmla="*/ 1891483 h 4035310"/>
                <a:gd name="connsiteX6" fmla="*/ 129397 w 2268748"/>
                <a:gd name="connsiteY6" fmla="*/ 2693740 h 4035310"/>
                <a:gd name="connsiteX7" fmla="*/ 232209 w 2268748"/>
                <a:gd name="connsiteY7" fmla="*/ 3370249 h 4035310"/>
                <a:gd name="connsiteX8" fmla="*/ 224287 w 2268748"/>
                <a:gd name="connsiteY8" fmla="*/ 3599513 h 4035310"/>
                <a:gd name="connsiteX9" fmla="*/ 232914 w 2268748"/>
                <a:gd name="connsiteY9" fmla="*/ 3711657 h 4035310"/>
                <a:gd name="connsiteX10" fmla="*/ 241540 w 2268748"/>
                <a:gd name="connsiteY10" fmla="*/ 3858306 h 4035310"/>
                <a:gd name="connsiteX11" fmla="*/ 207034 w 2268748"/>
                <a:gd name="connsiteY11" fmla="*/ 4013581 h 4035310"/>
                <a:gd name="connsiteX12" fmla="*/ 276046 w 2268748"/>
                <a:gd name="connsiteY12" fmla="*/ 4004955 h 4035310"/>
                <a:gd name="connsiteX13" fmla="*/ 1384151 w 2268748"/>
                <a:gd name="connsiteY13" fmla="*/ 3743783 h 4035310"/>
                <a:gd name="connsiteX14" fmla="*/ 1570008 w 2268748"/>
                <a:gd name="connsiteY14" fmla="*/ 3737536 h 4035310"/>
                <a:gd name="connsiteX15" fmla="*/ 1751163 w 2268748"/>
                <a:gd name="connsiteY15" fmla="*/ 3694404 h 4035310"/>
                <a:gd name="connsiteX16" fmla="*/ 1802921 w 2268748"/>
                <a:gd name="connsiteY16" fmla="*/ 3685777 h 4035310"/>
                <a:gd name="connsiteX17" fmla="*/ 1854680 w 2268748"/>
                <a:gd name="connsiteY17" fmla="*/ 3668524 h 4035310"/>
                <a:gd name="connsiteX18" fmla="*/ 1880559 w 2268748"/>
                <a:gd name="connsiteY18" fmla="*/ 3659898 h 4035310"/>
                <a:gd name="connsiteX19" fmla="*/ 1932317 w 2268748"/>
                <a:gd name="connsiteY19" fmla="*/ 3651272 h 4035310"/>
                <a:gd name="connsiteX20" fmla="*/ 1958197 w 2268748"/>
                <a:gd name="connsiteY20" fmla="*/ 3642645 h 4035310"/>
                <a:gd name="connsiteX21" fmla="*/ 2018582 w 2268748"/>
                <a:gd name="connsiteY21" fmla="*/ 3625392 h 4035310"/>
                <a:gd name="connsiteX22" fmla="*/ 2044461 w 2268748"/>
                <a:gd name="connsiteY22" fmla="*/ 3608140 h 4035310"/>
                <a:gd name="connsiteX23" fmla="*/ 2139351 w 2268748"/>
                <a:gd name="connsiteY23" fmla="*/ 3582260 h 4035310"/>
                <a:gd name="connsiteX24" fmla="*/ 2191110 w 2268748"/>
                <a:gd name="connsiteY24" fmla="*/ 3556381 h 4035310"/>
                <a:gd name="connsiteX25" fmla="*/ 2216989 w 2268748"/>
                <a:gd name="connsiteY25" fmla="*/ 3539128 h 4035310"/>
                <a:gd name="connsiteX26" fmla="*/ 2268748 w 2268748"/>
                <a:gd name="connsiteY26" fmla="*/ 3521875 h 4035310"/>
                <a:gd name="connsiteX27" fmla="*/ 2260121 w 2268748"/>
                <a:gd name="connsiteY27" fmla="*/ 3495996 h 4035310"/>
                <a:gd name="connsiteX28" fmla="*/ 2242868 w 2268748"/>
                <a:gd name="connsiteY28" fmla="*/ 3470117 h 4035310"/>
                <a:gd name="connsiteX29" fmla="*/ 2199736 w 2268748"/>
                <a:gd name="connsiteY29" fmla="*/ 3401106 h 4035310"/>
                <a:gd name="connsiteX30" fmla="*/ 2182483 w 2268748"/>
                <a:gd name="connsiteY30" fmla="*/ 3375226 h 4035310"/>
                <a:gd name="connsiteX31" fmla="*/ 2130725 w 2268748"/>
                <a:gd name="connsiteY31" fmla="*/ 3332094 h 4035310"/>
                <a:gd name="connsiteX32" fmla="*/ 2061714 w 2268748"/>
                <a:gd name="connsiteY32" fmla="*/ 3254457 h 4035310"/>
                <a:gd name="connsiteX33" fmla="*/ 2009955 w 2268748"/>
                <a:gd name="connsiteY33" fmla="*/ 3219951 h 4035310"/>
                <a:gd name="connsiteX34" fmla="*/ 1992702 w 2268748"/>
                <a:gd name="connsiteY34" fmla="*/ 3194072 h 4035310"/>
                <a:gd name="connsiteX35" fmla="*/ 1966823 w 2268748"/>
                <a:gd name="connsiteY35" fmla="*/ 3176819 h 4035310"/>
                <a:gd name="connsiteX36" fmla="*/ 1932317 w 2268748"/>
                <a:gd name="connsiteY36" fmla="*/ 3142313 h 4035310"/>
                <a:gd name="connsiteX37" fmla="*/ 1906438 w 2268748"/>
                <a:gd name="connsiteY37" fmla="*/ 3116434 h 4035310"/>
                <a:gd name="connsiteX38" fmla="*/ 1854680 w 2268748"/>
                <a:gd name="connsiteY38" fmla="*/ 3099181 h 4035310"/>
                <a:gd name="connsiteX39" fmla="*/ 1828800 w 2268748"/>
                <a:gd name="connsiteY39" fmla="*/ 3081928 h 4035310"/>
                <a:gd name="connsiteX40" fmla="*/ 1820174 w 2268748"/>
                <a:gd name="connsiteY40" fmla="*/ 3056049 h 4035310"/>
                <a:gd name="connsiteX41" fmla="*/ 1768416 w 2268748"/>
                <a:gd name="connsiteY41" fmla="*/ 3021543 h 4035310"/>
                <a:gd name="connsiteX42" fmla="*/ 1751163 w 2268748"/>
                <a:gd name="connsiteY42" fmla="*/ 2995664 h 4035310"/>
                <a:gd name="connsiteX43" fmla="*/ 1699404 w 2268748"/>
                <a:gd name="connsiteY43" fmla="*/ 2978411 h 4035310"/>
                <a:gd name="connsiteX44" fmla="*/ 1647646 w 2268748"/>
                <a:gd name="connsiteY44" fmla="*/ 2995664 h 4035310"/>
                <a:gd name="connsiteX45" fmla="*/ 1578634 w 2268748"/>
                <a:gd name="connsiteY45" fmla="*/ 2918026 h 4035310"/>
                <a:gd name="connsiteX46" fmla="*/ 1561382 w 2268748"/>
                <a:gd name="connsiteY46" fmla="*/ 2866268 h 4035310"/>
                <a:gd name="connsiteX47" fmla="*/ 1552755 w 2268748"/>
                <a:gd name="connsiteY47" fmla="*/ 2840389 h 4035310"/>
                <a:gd name="connsiteX48" fmla="*/ 1518249 w 2268748"/>
                <a:gd name="connsiteY48" fmla="*/ 2788630 h 4035310"/>
                <a:gd name="connsiteX49" fmla="*/ 1492370 w 2268748"/>
                <a:gd name="connsiteY49" fmla="*/ 2693740 h 4035310"/>
                <a:gd name="connsiteX50" fmla="*/ 1475117 w 2268748"/>
                <a:gd name="connsiteY50" fmla="*/ 2667860 h 4035310"/>
                <a:gd name="connsiteX51" fmla="*/ 1449238 w 2268748"/>
                <a:gd name="connsiteY51" fmla="*/ 2641981 h 4035310"/>
                <a:gd name="connsiteX52" fmla="*/ 1406106 w 2268748"/>
                <a:gd name="connsiteY52" fmla="*/ 2564343 h 4035310"/>
                <a:gd name="connsiteX53" fmla="*/ 1380227 w 2268748"/>
                <a:gd name="connsiteY53" fmla="*/ 2547090 h 4035310"/>
                <a:gd name="connsiteX54" fmla="*/ 1362974 w 2268748"/>
                <a:gd name="connsiteY54" fmla="*/ 2478079 h 4035310"/>
                <a:gd name="connsiteX55" fmla="*/ 1345721 w 2268748"/>
                <a:gd name="connsiteY55" fmla="*/ 2417694 h 4035310"/>
                <a:gd name="connsiteX56" fmla="*/ 1319842 w 2268748"/>
                <a:gd name="connsiteY56" fmla="*/ 2391815 h 4035310"/>
                <a:gd name="connsiteX57" fmla="*/ 1293963 w 2268748"/>
                <a:gd name="connsiteY57" fmla="*/ 2383189 h 4035310"/>
                <a:gd name="connsiteX58" fmla="*/ 1268083 w 2268748"/>
                <a:gd name="connsiteY58" fmla="*/ 2357309 h 4035310"/>
                <a:gd name="connsiteX59" fmla="*/ 1242204 w 2268748"/>
                <a:gd name="connsiteY59" fmla="*/ 2340057 h 4035310"/>
                <a:gd name="connsiteX60" fmla="*/ 1199072 w 2268748"/>
                <a:gd name="connsiteY60" fmla="*/ 2296924 h 4035310"/>
                <a:gd name="connsiteX61" fmla="*/ 1155940 w 2268748"/>
                <a:gd name="connsiteY61" fmla="*/ 2253792 h 4035310"/>
                <a:gd name="connsiteX62" fmla="*/ 1130061 w 2268748"/>
                <a:gd name="connsiteY62" fmla="*/ 2227913 h 4035310"/>
                <a:gd name="connsiteX63" fmla="*/ 1112808 w 2268748"/>
                <a:gd name="connsiteY63" fmla="*/ 2202034 h 4035310"/>
                <a:gd name="connsiteX64" fmla="*/ 1086929 w 2268748"/>
                <a:gd name="connsiteY64" fmla="*/ 2193407 h 4035310"/>
                <a:gd name="connsiteX65" fmla="*/ 1052423 w 2268748"/>
                <a:gd name="connsiteY65" fmla="*/ 2158902 h 4035310"/>
                <a:gd name="connsiteX66" fmla="*/ 1035170 w 2268748"/>
                <a:gd name="connsiteY66" fmla="*/ 2133023 h 4035310"/>
                <a:gd name="connsiteX67" fmla="*/ 1009291 w 2268748"/>
                <a:gd name="connsiteY67" fmla="*/ 2115770 h 4035310"/>
                <a:gd name="connsiteX68" fmla="*/ 974785 w 2268748"/>
                <a:gd name="connsiteY68" fmla="*/ 2055385 h 4035310"/>
                <a:gd name="connsiteX69" fmla="*/ 948906 w 2268748"/>
                <a:gd name="connsiteY69" fmla="*/ 2046758 h 4035310"/>
                <a:gd name="connsiteX70" fmla="*/ 888521 w 2268748"/>
                <a:gd name="connsiteY70" fmla="*/ 1969121 h 4035310"/>
                <a:gd name="connsiteX71" fmla="*/ 828136 w 2268748"/>
                <a:gd name="connsiteY71" fmla="*/ 1900109 h 4035310"/>
                <a:gd name="connsiteX72" fmla="*/ 793631 w 2268748"/>
                <a:gd name="connsiteY72" fmla="*/ 1848351 h 4035310"/>
                <a:gd name="connsiteX73" fmla="*/ 759125 w 2268748"/>
                <a:gd name="connsiteY73" fmla="*/ 1787966 h 4035310"/>
                <a:gd name="connsiteX74" fmla="*/ 733246 w 2268748"/>
                <a:gd name="connsiteY74" fmla="*/ 1770713 h 4035310"/>
                <a:gd name="connsiteX75" fmla="*/ 698740 w 2268748"/>
                <a:gd name="connsiteY75" fmla="*/ 1693075 h 4035310"/>
                <a:gd name="connsiteX76" fmla="*/ 672861 w 2268748"/>
                <a:gd name="connsiteY76" fmla="*/ 1675823 h 4035310"/>
                <a:gd name="connsiteX77" fmla="*/ 629729 w 2268748"/>
                <a:gd name="connsiteY77" fmla="*/ 1641317 h 4035310"/>
                <a:gd name="connsiteX78" fmla="*/ 603849 w 2268748"/>
                <a:gd name="connsiteY78" fmla="*/ 1615438 h 4035310"/>
                <a:gd name="connsiteX79" fmla="*/ 577970 w 2268748"/>
                <a:gd name="connsiteY79" fmla="*/ 1598185 h 4035310"/>
                <a:gd name="connsiteX80" fmla="*/ 560717 w 2268748"/>
                <a:gd name="connsiteY80" fmla="*/ 1572306 h 4035310"/>
                <a:gd name="connsiteX81" fmla="*/ 508959 w 2268748"/>
                <a:gd name="connsiteY81" fmla="*/ 1555053 h 4035310"/>
                <a:gd name="connsiteX82" fmla="*/ 483080 w 2268748"/>
                <a:gd name="connsiteY82" fmla="*/ 1546426 h 4035310"/>
                <a:gd name="connsiteX83" fmla="*/ 431321 w 2268748"/>
                <a:gd name="connsiteY83" fmla="*/ 1511921 h 4035310"/>
                <a:gd name="connsiteX84" fmla="*/ 405442 w 2268748"/>
                <a:gd name="connsiteY84" fmla="*/ 1503294 h 4035310"/>
                <a:gd name="connsiteX85" fmla="*/ 353683 w 2268748"/>
                <a:gd name="connsiteY85" fmla="*/ 1477415 h 4035310"/>
                <a:gd name="connsiteX86" fmla="*/ 276046 w 2268748"/>
                <a:gd name="connsiteY86" fmla="*/ 1442909 h 4035310"/>
                <a:gd name="connsiteX87" fmla="*/ 267419 w 2268748"/>
                <a:gd name="connsiteY87" fmla="*/ 1071973 h 4035310"/>
                <a:gd name="connsiteX88" fmla="*/ 327804 w 2268748"/>
                <a:gd name="connsiteY88" fmla="*/ 1011589 h 4035310"/>
                <a:gd name="connsiteX89" fmla="*/ 362310 w 2268748"/>
                <a:gd name="connsiteY89" fmla="*/ 959830 h 4035310"/>
                <a:gd name="connsiteX90" fmla="*/ 379563 w 2268748"/>
                <a:gd name="connsiteY90" fmla="*/ 933951 h 4035310"/>
                <a:gd name="connsiteX91" fmla="*/ 405442 w 2268748"/>
                <a:gd name="connsiteY91" fmla="*/ 882192 h 4035310"/>
                <a:gd name="connsiteX92" fmla="*/ 431321 w 2268748"/>
                <a:gd name="connsiteY92" fmla="*/ 804555 h 4035310"/>
                <a:gd name="connsiteX93" fmla="*/ 439948 w 2268748"/>
                <a:gd name="connsiteY93" fmla="*/ 778675 h 4035310"/>
                <a:gd name="connsiteX94" fmla="*/ 465827 w 2268748"/>
                <a:gd name="connsiteY94" fmla="*/ 761423 h 4035310"/>
                <a:gd name="connsiteX95" fmla="*/ 491706 w 2268748"/>
                <a:gd name="connsiteY95" fmla="*/ 709664 h 4035310"/>
                <a:gd name="connsiteX96" fmla="*/ 508959 w 2268748"/>
                <a:gd name="connsiteY96" fmla="*/ 657906 h 4035310"/>
                <a:gd name="connsiteX97" fmla="*/ 543465 w 2268748"/>
                <a:gd name="connsiteY97" fmla="*/ 606147 h 4035310"/>
                <a:gd name="connsiteX98" fmla="*/ 552091 w 2268748"/>
                <a:gd name="connsiteY98" fmla="*/ 528509 h 4035310"/>
                <a:gd name="connsiteX99" fmla="*/ 569344 w 2268748"/>
                <a:gd name="connsiteY99" fmla="*/ 476751 h 4035310"/>
                <a:gd name="connsiteX100" fmla="*/ 586597 w 2268748"/>
                <a:gd name="connsiteY100" fmla="*/ 424992 h 4035310"/>
                <a:gd name="connsiteX101" fmla="*/ 621102 w 2268748"/>
                <a:gd name="connsiteY101" fmla="*/ 373234 h 4035310"/>
                <a:gd name="connsiteX102" fmla="*/ 629729 w 2268748"/>
                <a:gd name="connsiteY102" fmla="*/ 347355 h 4035310"/>
                <a:gd name="connsiteX103" fmla="*/ 612476 w 2268748"/>
                <a:gd name="connsiteY103" fmla="*/ 105815 h 4035310"/>
                <a:gd name="connsiteX104" fmla="*/ 595223 w 2268748"/>
                <a:gd name="connsiteY104" fmla="*/ 54057 h 4035310"/>
                <a:gd name="connsiteX105" fmla="*/ 560717 w 2268748"/>
                <a:gd name="connsiteY105" fmla="*/ 2298 h 4035310"/>
                <a:gd name="connsiteX106" fmla="*/ 146649 w 2268748"/>
                <a:gd name="connsiteY106" fmla="*/ 131694 h 4035310"/>
                <a:gd name="connsiteX107" fmla="*/ 0 w 2268748"/>
                <a:gd name="connsiteY107" fmla="*/ 157573 h 4035310"/>
                <a:gd name="connsiteX0" fmla="*/ 0 w 2268748"/>
                <a:gd name="connsiteY0" fmla="*/ 157573 h 4035310"/>
                <a:gd name="connsiteX1" fmla="*/ 0 w 2268748"/>
                <a:gd name="connsiteY1" fmla="*/ 157573 h 4035310"/>
                <a:gd name="connsiteX2" fmla="*/ 43133 w 2268748"/>
                <a:gd name="connsiteY2" fmla="*/ 1235875 h 4035310"/>
                <a:gd name="connsiteX3" fmla="*/ 51759 w 2268748"/>
                <a:gd name="connsiteY3" fmla="*/ 1598185 h 4035310"/>
                <a:gd name="connsiteX4" fmla="*/ 69012 w 2268748"/>
                <a:gd name="connsiteY4" fmla="*/ 1744834 h 4035310"/>
                <a:gd name="connsiteX5" fmla="*/ 77638 w 2268748"/>
                <a:gd name="connsiteY5" fmla="*/ 1891483 h 4035310"/>
                <a:gd name="connsiteX6" fmla="*/ 129397 w 2268748"/>
                <a:gd name="connsiteY6" fmla="*/ 2693740 h 4035310"/>
                <a:gd name="connsiteX7" fmla="*/ 232209 w 2268748"/>
                <a:gd name="connsiteY7" fmla="*/ 3370249 h 4035310"/>
                <a:gd name="connsiteX8" fmla="*/ 224287 w 2268748"/>
                <a:gd name="connsiteY8" fmla="*/ 3599513 h 4035310"/>
                <a:gd name="connsiteX9" fmla="*/ 232914 w 2268748"/>
                <a:gd name="connsiteY9" fmla="*/ 3711657 h 4035310"/>
                <a:gd name="connsiteX10" fmla="*/ 241540 w 2268748"/>
                <a:gd name="connsiteY10" fmla="*/ 3858306 h 4035310"/>
                <a:gd name="connsiteX11" fmla="*/ 207034 w 2268748"/>
                <a:gd name="connsiteY11" fmla="*/ 4013581 h 4035310"/>
                <a:gd name="connsiteX12" fmla="*/ 276046 w 2268748"/>
                <a:gd name="connsiteY12" fmla="*/ 4004955 h 4035310"/>
                <a:gd name="connsiteX13" fmla="*/ 1384151 w 2268748"/>
                <a:gd name="connsiteY13" fmla="*/ 3743783 h 4035310"/>
                <a:gd name="connsiteX14" fmla="*/ 1751163 w 2268748"/>
                <a:gd name="connsiteY14" fmla="*/ 3694404 h 4035310"/>
                <a:gd name="connsiteX15" fmla="*/ 1802921 w 2268748"/>
                <a:gd name="connsiteY15" fmla="*/ 3685777 h 4035310"/>
                <a:gd name="connsiteX16" fmla="*/ 1854680 w 2268748"/>
                <a:gd name="connsiteY16" fmla="*/ 3668524 h 4035310"/>
                <a:gd name="connsiteX17" fmla="*/ 1880559 w 2268748"/>
                <a:gd name="connsiteY17" fmla="*/ 3659898 h 4035310"/>
                <a:gd name="connsiteX18" fmla="*/ 1932317 w 2268748"/>
                <a:gd name="connsiteY18" fmla="*/ 3651272 h 4035310"/>
                <a:gd name="connsiteX19" fmla="*/ 1958197 w 2268748"/>
                <a:gd name="connsiteY19" fmla="*/ 3642645 h 4035310"/>
                <a:gd name="connsiteX20" fmla="*/ 2018582 w 2268748"/>
                <a:gd name="connsiteY20" fmla="*/ 3625392 h 4035310"/>
                <a:gd name="connsiteX21" fmla="*/ 2044461 w 2268748"/>
                <a:gd name="connsiteY21" fmla="*/ 3608140 h 4035310"/>
                <a:gd name="connsiteX22" fmla="*/ 2139351 w 2268748"/>
                <a:gd name="connsiteY22" fmla="*/ 3582260 h 4035310"/>
                <a:gd name="connsiteX23" fmla="*/ 2191110 w 2268748"/>
                <a:gd name="connsiteY23" fmla="*/ 3556381 h 4035310"/>
                <a:gd name="connsiteX24" fmla="*/ 2216989 w 2268748"/>
                <a:gd name="connsiteY24" fmla="*/ 3539128 h 4035310"/>
                <a:gd name="connsiteX25" fmla="*/ 2268748 w 2268748"/>
                <a:gd name="connsiteY25" fmla="*/ 3521875 h 4035310"/>
                <a:gd name="connsiteX26" fmla="*/ 2260121 w 2268748"/>
                <a:gd name="connsiteY26" fmla="*/ 3495996 h 4035310"/>
                <a:gd name="connsiteX27" fmla="*/ 2242868 w 2268748"/>
                <a:gd name="connsiteY27" fmla="*/ 3470117 h 4035310"/>
                <a:gd name="connsiteX28" fmla="*/ 2199736 w 2268748"/>
                <a:gd name="connsiteY28" fmla="*/ 3401106 h 4035310"/>
                <a:gd name="connsiteX29" fmla="*/ 2182483 w 2268748"/>
                <a:gd name="connsiteY29" fmla="*/ 3375226 h 4035310"/>
                <a:gd name="connsiteX30" fmla="*/ 2130725 w 2268748"/>
                <a:gd name="connsiteY30" fmla="*/ 3332094 h 4035310"/>
                <a:gd name="connsiteX31" fmla="*/ 2061714 w 2268748"/>
                <a:gd name="connsiteY31" fmla="*/ 3254457 h 4035310"/>
                <a:gd name="connsiteX32" fmla="*/ 2009955 w 2268748"/>
                <a:gd name="connsiteY32" fmla="*/ 3219951 h 4035310"/>
                <a:gd name="connsiteX33" fmla="*/ 1992702 w 2268748"/>
                <a:gd name="connsiteY33" fmla="*/ 3194072 h 4035310"/>
                <a:gd name="connsiteX34" fmla="*/ 1966823 w 2268748"/>
                <a:gd name="connsiteY34" fmla="*/ 3176819 h 4035310"/>
                <a:gd name="connsiteX35" fmla="*/ 1932317 w 2268748"/>
                <a:gd name="connsiteY35" fmla="*/ 3142313 h 4035310"/>
                <a:gd name="connsiteX36" fmla="*/ 1906438 w 2268748"/>
                <a:gd name="connsiteY36" fmla="*/ 3116434 h 4035310"/>
                <a:gd name="connsiteX37" fmla="*/ 1854680 w 2268748"/>
                <a:gd name="connsiteY37" fmla="*/ 3099181 h 4035310"/>
                <a:gd name="connsiteX38" fmla="*/ 1828800 w 2268748"/>
                <a:gd name="connsiteY38" fmla="*/ 3081928 h 4035310"/>
                <a:gd name="connsiteX39" fmla="*/ 1820174 w 2268748"/>
                <a:gd name="connsiteY39" fmla="*/ 3056049 h 4035310"/>
                <a:gd name="connsiteX40" fmla="*/ 1768416 w 2268748"/>
                <a:gd name="connsiteY40" fmla="*/ 3021543 h 4035310"/>
                <a:gd name="connsiteX41" fmla="*/ 1751163 w 2268748"/>
                <a:gd name="connsiteY41" fmla="*/ 2995664 h 4035310"/>
                <a:gd name="connsiteX42" fmla="*/ 1699404 w 2268748"/>
                <a:gd name="connsiteY42" fmla="*/ 2978411 h 4035310"/>
                <a:gd name="connsiteX43" fmla="*/ 1647646 w 2268748"/>
                <a:gd name="connsiteY43" fmla="*/ 2995664 h 4035310"/>
                <a:gd name="connsiteX44" fmla="*/ 1578634 w 2268748"/>
                <a:gd name="connsiteY44" fmla="*/ 2918026 h 4035310"/>
                <a:gd name="connsiteX45" fmla="*/ 1561382 w 2268748"/>
                <a:gd name="connsiteY45" fmla="*/ 2866268 h 4035310"/>
                <a:gd name="connsiteX46" fmla="*/ 1552755 w 2268748"/>
                <a:gd name="connsiteY46" fmla="*/ 2840389 h 4035310"/>
                <a:gd name="connsiteX47" fmla="*/ 1518249 w 2268748"/>
                <a:gd name="connsiteY47" fmla="*/ 2788630 h 4035310"/>
                <a:gd name="connsiteX48" fmla="*/ 1492370 w 2268748"/>
                <a:gd name="connsiteY48" fmla="*/ 2693740 h 4035310"/>
                <a:gd name="connsiteX49" fmla="*/ 1475117 w 2268748"/>
                <a:gd name="connsiteY49" fmla="*/ 2667860 h 4035310"/>
                <a:gd name="connsiteX50" fmla="*/ 1449238 w 2268748"/>
                <a:gd name="connsiteY50" fmla="*/ 2641981 h 4035310"/>
                <a:gd name="connsiteX51" fmla="*/ 1406106 w 2268748"/>
                <a:gd name="connsiteY51" fmla="*/ 2564343 h 4035310"/>
                <a:gd name="connsiteX52" fmla="*/ 1380227 w 2268748"/>
                <a:gd name="connsiteY52" fmla="*/ 2547090 h 4035310"/>
                <a:gd name="connsiteX53" fmla="*/ 1362974 w 2268748"/>
                <a:gd name="connsiteY53" fmla="*/ 2478079 h 4035310"/>
                <a:gd name="connsiteX54" fmla="*/ 1345721 w 2268748"/>
                <a:gd name="connsiteY54" fmla="*/ 2417694 h 4035310"/>
                <a:gd name="connsiteX55" fmla="*/ 1319842 w 2268748"/>
                <a:gd name="connsiteY55" fmla="*/ 2391815 h 4035310"/>
                <a:gd name="connsiteX56" fmla="*/ 1293963 w 2268748"/>
                <a:gd name="connsiteY56" fmla="*/ 2383189 h 4035310"/>
                <a:gd name="connsiteX57" fmla="*/ 1268083 w 2268748"/>
                <a:gd name="connsiteY57" fmla="*/ 2357309 h 4035310"/>
                <a:gd name="connsiteX58" fmla="*/ 1242204 w 2268748"/>
                <a:gd name="connsiteY58" fmla="*/ 2340057 h 4035310"/>
                <a:gd name="connsiteX59" fmla="*/ 1199072 w 2268748"/>
                <a:gd name="connsiteY59" fmla="*/ 2296924 h 4035310"/>
                <a:gd name="connsiteX60" fmla="*/ 1155940 w 2268748"/>
                <a:gd name="connsiteY60" fmla="*/ 2253792 h 4035310"/>
                <a:gd name="connsiteX61" fmla="*/ 1130061 w 2268748"/>
                <a:gd name="connsiteY61" fmla="*/ 2227913 h 4035310"/>
                <a:gd name="connsiteX62" fmla="*/ 1112808 w 2268748"/>
                <a:gd name="connsiteY62" fmla="*/ 2202034 h 4035310"/>
                <a:gd name="connsiteX63" fmla="*/ 1086929 w 2268748"/>
                <a:gd name="connsiteY63" fmla="*/ 2193407 h 4035310"/>
                <a:gd name="connsiteX64" fmla="*/ 1052423 w 2268748"/>
                <a:gd name="connsiteY64" fmla="*/ 2158902 h 4035310"/>
                <a:gd name="connsiteX65" fmla="*/ 1035170 w 2268748"/>
                <a:gd name="connsiteY65" fmla="*/ 2133023 h 4035310"/>
                <a:gd name="connsiteX66" fmla="*/ 1009291 w 2268748"/>
                <a:gd name="connsiteY66" fmla="*/ 2115770 h 4035310"/>
                <a:gd name="connsiteX67" fmla="*/ 974785 w 2268748"/>
                <a:gd name="connsiteY67" fmla="*/ 2055385 h 4035310"/>
                <a:gd name="connsiteX68" fmla="*/ 948906 w 2268748"/>
                <a:gd name="connsiteY68" fmla="*/ 2046758 h 4035310"/>
                <a:gd name="connsiteX69" fmla="*/ 888521 w 2268748"/>
                <a:gd name="connsiteY69" fmla="*/ 1969121 h 4035310"/>
                <a:gd name="connsiteX70" fmla="*/ 828136 w 2268748"/>
                <a:gd name="connsiteY70" fmla="*/ 1900109 h 4035310"/>
                <a:gd name="connsiteX71" fmla="*/ 793631 w 2268748"/>
                <a:gd name="connsiteY71" fmla="*/ 1848351 h 4035310"/>
                <a:gd name="connsiteX72" fmla="*/ 759125 w 2268748"/>
                <a:gd name="connsiteY72" fmla="*/ 1787966 h 4035310"/>
                <a:gd name="connsiteX73" fmla="*/ 733246 w 2268748"/>
                <a:gd name="connsiteY73" fmla="*/ 1770713 h 4035310"/>
                <a:gd name="connsiteX74" fmla="*/ 698740 w 2268748"/>
                <a:gd name="connsiteY74" fmla="*/ 1693075 h 4035310"/>
                <a:gd name="connsiteX75" fmla="*/ 672861 w 2268748"/>
                <a:gd name="connsiteY75" fmla="*/ 1675823 h 4035310"/>
                <a:gd name="connsiteX76" fmla="*/ 629729 w 2268748"/>
                <a:gd name="connsiteY76" fmla="*/ 1641317 h 4035310"/>
                <a:gd name="connsiteX77" fmla="*/ 603849 w 2268748"/>
                <a:gd name="connsiteY77" fmla="*/ 1615438 h 4035310"/>
                <a:gd name="connsiteX78" fmla="*/ 577970 w 2268748"/>
                <a:gd name="connsiteY78" fmla="*/ 1598185 h 4035310"/>
                <a:gd name="connsiteX79" fmla="*/ 560717 w 2268748"/>
                <a:gd name="connsiteY79" fmla="*/ 1572306 h 4035310"/>
                <a:gd name="connsiteX80" fmla="*/ 508959 w 2268748"/>
                <a:gd name="connsiteY80" fmla="*/ 1555053 h 4035310"/>
                <a:gd name="connsiteX81" fmla="*/ 483080 w 2268748"/>
                <a:gd name="connsiteY81" fmla="*/ 1546426 h 4035310"/>
                <a:gd name="connsiteX82" fmla="*/ 431321 w 2268748"/>
                <a:gd name="connsiteY82" fmla="*/ 1511921 h 4035310"/>
                <a:gd name="connsiteX83" fmla="*/ 405442 w 2268748"/>
                <a:gd name="connsiteY83" fmla="*/ 1503294 h 4035310"/>
                <a:gd name="connsiteX84" fmla="*/ 353683 w 2268748"/>
                <a:gd name="connsiteY84" fmla="*/ 1477415 h 4035310"/>
                <a:gd name="connsiteX85" fmla="*/ 276046 w 2268748"/>
                <a:gd name="connsiteY85" fmla="*/ 1442909 h 4035310"/>
                <a:gd name="connsiteX86" fmla="*/ 267419 w 2268748"/>
                <a:gd name="connsiteY86" fmla="*/ 1071973 h 4035310"/>
                <a:gd name="connsiteX87" fmla="*/ 327804 w 2268748"/>
                <a:gd name="connsiteY87" fmla="*/ 1011589 h 4035310"/>
                <a:gd name="connsiteX88" fmla="*/ 362310 w 2268748"/>
                <a:gd name="connsiteY88" fmla="*/ 959830 h 4035310"/>
                <a:gd name="connsiteX89" fmla="*/ 379563 w 2268748"/>
                <a:gd name="connsiteY89" fmla="*/ 933951 h 4035310"/>
                <a:gd name="connsiteX90" fmla="*/ 405442 w 2268748"/>
                <a:gd name="connsiteY90" fmla="*/ 882192 h 4035310"/>
                <a:gd name="connsiteX91" fmla="*/ 431321 w 2268748"/>
                <a:gd name="connsiteY91" fmla="*/ 804555 h 4035310"/>
                <a:gd name="connsiteX92" fmla="*/ 439948 w 2268748"/>
                <a:gd name="connsiteY92" fmla="*/ 778675 h 4035310"/>
                <a:gd name="connsiteX93" fmla="*/ 465827 w 2268748"/>
                <a:gd name="connsiteY93" fmla="*/ 761423 h 4035310"/>
                <a:gd name="connsiteX94" fmla="*/ 491706 w 2268748"/>
                <a:gd name="connsiteY94" fmla="*/ 709664 h 4035310"/>
                <a:gd name="connsiteX95" fmla="*/ 508959 w 2268748"/>
                <a:gd name="connsiteY95" fmla="*/ 657906 h 4035310"/>
                <a:gd name="connsiteX96" fmla="*/ 543465 w 2268748"/>
                <a:gd name="connsiteY96" fmla="*/ 606147 h 4035310"/>
                <a:gd name="connsiteX97" fmla="*/ 552091 w 2268748"/>
                <a:gd name="connsiteY97" fmla="*/ 528509 h 4035310"/>
                <a:gd name="connsiteX98" fmla="*/ 569344 w 2268748"/>
                <a:gd name="connsiteY98" fmla="*/ 476751 h 4035310"/>
                <a:gd name="connsiteX99" fmla="*/ 586597 w 2268748"/>
                <a:gd name="connsiteY99" fmla="*/ 424992 h 4035310"/>
                <a:gd name="connsiteX100" fmla="*/ 621102 w 2268748"/>
                <a:gd name="connsiteY100" fmla="*/ 373234 h 4035310"/>
                <a:gd name="connsiteX101" fmla="*/ 629729 w 2268748"/>
                <a:gd name="connsiteY101" fmla="*/ 347355 h 4035310"/>
                <a:gd name="connsiteX102" fmla="*/ 612476 w 2268748"/>
                <a:gd name="connsiteY102" fmla="*/ 105815 h 4035310"/>
                <a:gd name="connsiteX103" fmla="*/ 595223 w 2268748"/>
                <a:gd name="connsiteY103" fmla="*/ 54057 h 4035310"/>
                <a:gd name="connsiteX104" fmla="*/ 560717 w 2268748"/>
                <a:gd name="connsiteY104" fmla="*/ 2298 h 4035310"/>
                <a:gd name="connsiteX105" fmla="*/ 146649 w 2268748"/>
                <a:gd name="connsiteY105" fmla="*/ 131694 h 4035310"/>
                <a:gd name="connsiteX106" fmla="*/ 0 w 2268748"/>
                <a:gd name="connsiteY106" fmla="*/ 157573 h 4035310"/>
                <a:gd name="connsiteX0" fmla="*/ 0 w 2268748"/>
                <a:gd name="connsiteY0" fmla="*/ 157573 h 4035310"/>
                <a:gd name="connsiteX1" fmla="*/ 0 w 2268748"/>
                <a:gd name="connsiteY1" fmla="*/ 157573 h 4035310"/>
                <a:gd name="connsiteX2" fmla="*/ 43133 w 2268748"/>
                <a:gd name="connsiteY2" fmla="*/ 1235875 h 4035310"/>
                <a:gd name="connsiteX3" fmla="*/ 51759 w 2268748"/>
                <a:gd name="connsiteY3" fmla="*/ 1598185 h 4035310"/>
                <a:gd name="connsiteX4" fmla="*/ 69012 w 2268748"/>
                <a:gd name="connsiteY4" fmla="*/ 1744834 h 4035310"/>
                <a:gd name="connsiteX5" fmla="*/ 77638 w 2268748"/>
                <a:gd name="connsiteY5" fmla="*/ 1891483 h 4035310"/>
                <a:gd name="connsiteX6" fmla="*/ 129397 w 2268748"/>
                <a:gd name="connsiteY6" fmla="*/ 2693740 h 4035310"/>
                <a:gd name="connsiteX7" fmla="*/ 232209 w 2268748"/>
                <a:gd name="connsiteY7" fmla="*/ 3370249 h 4035310"/>
                <a:gd name="connsiteX8" fmla="*/ 224287 w 2268748"/>
                <a:gd name="connsiteY8" fmla="*/ 3599513 h 4035310"/>
                <a:gd name="connsiteX9" fmla="*/ 232914 w 2268748"/>
                <a:gd name="connsiteY9" fmla="*/ 3711657 h 4035310"/>
                <a:gd name="connsiteX10" fmla="*/ 241540 w 2268748"/>
                <a:gd name="connsiteY10" fmla="*/ 3858306 h 4035310"/>
                <a:gd name="connsiteX11" fmla="*/ 207034 w 2268748"/>
                <a:gd name="connsiteY11" fmla="*/ 4013581 h 4035310"/>
                <a:gd name="connsiteX12" fmla="*/ 276046 w 2268748"/>
                <a:gd name="connsiteY12" fmla="*/ 4004955 h 4035310"/>
                <a:gd name="connsiteX13" fmla="*/ 1384151 w 2268748"/>
                <a:gd name="connsiteY13" fmla="*/ 3743783 h 4035310"/>
                <a:gd name="connsiteX14" fmla="*/ 1802921 w 2268748"/>
                <a:gd name="connsiteY14" fmla="*/ 3685777 h 4035310"/>
                <a:gd name="connsiteX15" fmla="*/ 1854680 w 2268748"/>
                <a:gd name="connsiteY15" fmla="*/ 3668524 h 4035310"/>
                <a:gd name="connsiteX16" fmla="*/ 1880559 w 2268748"/>
                <a:gd name="connsiteY16" fmla="*/ 3659898 h 4035310"/>
                <a:gd name="connsiteX17" fmla="*/ 1932317 w 2268748"/>
                <a:gd name="connsiteY17" fmla="*/ 3651272 h 4035310"/>
                <a:gd name="connsiteX18" fmla="*/ 1958197 w 2268748"/>
                <a:gd name="connsiteY18" fmla="*/ 3642645 h 4035310"/>
                <a:gd name="connsiteX19" fmla="*/ 2018582 w 2268748"/>
                <a:gd name="connsiteY19" fmla="*/ 3625392 h 4035310"/>
                <a:gd name="connsiteX20" fmla="*/ 2044461 w 2268748"/>
                <a:gd name="connsiteY20" fmla="*/ 3608140 h 4035310"/>
                <a:gd name="connsiteX21" fmla="*/ 2139351 w 2268748"/>
                <a:gd name="connsiteY21" fmla="*/ 3582260 h 4035310"/>
                <a:gd name="connsiteX22" fmla="*/ 2191110 w 2268748"/>
                <a:gd name="connsiteY22" fmla="*/ 3556381 h 4035310"/>
                <a:gd name="connsiteX23" fmla="*/ 2216989 w 2268748"/>
                <a:gd name="connsiteY23" fmla="*/ 3539128 h 4035310"/>
                <a:gd name="connsiteX24" fmla="*/ 2268748 w 2268748"/>
                <a:gd name="connsiteY24" fmla="*/ 3521875 h 4035310"/>
                <a:gd name="connsiteX25" fmla="*/ 2260121 w 2268748"/>
                <a:gd name="connsiteY25" fmla="*/ 3495996 h 4035310"/>
                <a:gd name="connsiteX26" fmla="*/ 2242868 w 2268748"/>
                <a:gd name="connsiteY26" fmla="*/ 3470117 h 4035310"/>
                <a:gd name="connsiteX27" fmla="*/ 2199736 w 2268748"/>
                <a:gd name="connsiteY27" fmla="*/ 3401106 h 4035310"/>
                <a:gd name="connsiteX28" fmla="*/ 2182483 w 2268748"/>
                <a:gd name="connsiteY28" fmla="*/ 3375226 h 4035310"/>
                <a:gd name="connsiteX29" fmla="*/ 2130725 w 2268748"/>
                <a:gd name="connsiteY29" fmla="*/ 3332094 h 4035310"/>
                <a:gd name="connsiteX30" fmla="*/ 2061714 w 2268748"/>
                <a:gd name="connsiteY30" fmla="*/ 3254457 h 4035310"/>
                <a:gd name="connsiteX31" fmla="*/ 2009955 w 2268748"/>
                <a:gd name="connsiteY31" fmla="*/ 3219951 h 4035310"/>
                <a:gd name="connsiteX32" fmla="*/ 1992702 w 2268748"/>
                <a:gd name="connsiteY32" fmla="*/ 3194072 h 4035310"/>
                <a:gd name="connsiteX33" fmla="*/ 1966823 w 2268748"/>
                <a:gd name="connsiteY33" fmla="*/ 3176819 h 4035310"/>
                <a:gd name="connsiteX34" fmla="*/ 1932317 w 2268748"/>
                <a:gd name="connsiteY34" fmla="*/ 3142313 h 4035310"/>
                <a:gd name="connsiteX35" fmla="*/ 1906438 w 2268748"/>
                <a:gd name="connsiteY35" fmla="*/ 3116434 h 4035310"/>
                <a:gd name="connsiteX36" fmla="*/ 1854680 w 2268748"/>
                <a:gd name="connsiteY36" fmla="*/ 3099181 h 4035310"/>
                <a:gd name="connsiteX37" fmla="*/ 1828800 w 2268748"/>
                <a:gd name="connsiteY37" fmla="*/ 3081928 h 4035310"/>
                <a:gd name="connsiteX38" fmla="*/ 1820174 w 2268748"/>
                <a:gd name="connsiteY38" fmla="*/ 3056049 h 4035310"/>
                <a:gd name="connsiteX39" fmla="*/ 1768416 w 2268748"/>
                <a:gd name="connsiteY39" fmla="*/ 3021543 h 4035310"/>
                <a:gd name="connsiteX40" fmla="*/ 1751163 w 2268748"/>
                <a:gd name="connsiteY40" fmla="*/ 2995664 h 4035310"/>
                <a:gd name="connsiteX41" fmla="*/ 1699404 w 2268748"/>
                <a:gd name="connsiteY41" fmla="*/ 2978411 h 4035310"/>
                <a:gd name="connsiteX42" fmla="*/ 1647646 w 2268748"/>
                <a:gd name="connsiteY42" fmla="*/ 2995664 h 4035310"/>
                <a:gd name="connsiteX43" fmla="*/ 1578634 w 2268748"/>
                <a:gd name="connsiteY43" fmla="*/ 2918026 h 4035310"/>
                <a:gd name="connsiteX44" fmla="*/ 1561382 w 2268748"/>
                <a:gd name="connsiteY44" fmla="*/ 2866268 h 4035310"/>
                <a:gd name="connsiteX45" fmla="*/ 1552755 w 2268748"/>
                <a:gd name="connsiteY45" fmla="*/ 2840389 h 4035310"/>
                <a:gd name="connsiteX46" fmla="*/ 1518249 w 2268748"/>
                <a:gd name="connsiteY46" fmla="*/ 2788630 h 4035310"/>
                <a:gd name="connsiteX47" fmla="*/ 1492370 w 2268748"/>
                <a:gd name="connsiteY47" fmla="*/ 2693740 h 4035310"/>
                <a:gd name="connsiteX48" fmla="*/ 1475117 w 2268748"/>
                <a:gd name="connsiteY48" fmla="*/ 2667860 h 4035310"/>
                <a:gd name="connsiteX49" fmla="*/ 1449238 w 2268748"/>
                <a:gd name="connsiteY49" fmla="*/ 2641981 h 4035310"/>
                <a:gd name="connsiteX50" fmla="*/ 1406106 w 2268748"/>
                <a:gd name="connsiteY50" fmla="*/ 2564343 h 4035310"/>
                <a:gd name="connsiteX51" fmla="*/ 1380227 w 2268748"/>
                <a:gd name="connsiteY51" fmla="*/ 2547090 h 4035310"/>
                <a:gd name="connsiteX52" fmla="*/ 1362974 w 2268748"/>
                <a:gd name="connsiteY52" fmla="*/ 2478079 h 4035310"/>
                <a:gd name="connsiteX53" fmla="*/ 1345721 w 2268748"/>
                <a:gd name="connsiteY53" fmla="*/ 2417694 h 4035310"/>
                <a:gd name="connsiteX54" fmla="*/ 1319842 w 2268748"/>
                <a:gd name="connsiteY54" fmla="*/ 2391815 h 4035310"/>
                <a:gd name="connsiteX55" fmla="*/ 1293963 w 2268748"/>
                <a:gd name="connsiteY55" fmla="*/ 2383189 h 4035310"/>
                <a:gd name="connsiteX56" fmla="*/ 1268083 w 2268748"/>
                <a:gd name="connsiteY56" fmla="*/ 2357309 h 4035310"/>
                <a:gd name="connsiteX57" fmla="*/ 1242204 w 2268748"/>
                <a:gd name="connsiteY57" fmla="*/ 2340057 h 4035310"/>
                <a:gd name="connsiteX58" fmla="*/ 1199072 w 2268748"/>
                <a:gd name="connsiteY58" fmla="*/ 2296924 h 4035310"/>
                <a:gd name="connsiteX59" fmla="*/ 1155940 w 2268748"/>
                <a:gd name="connsiteY59" fmla="*/ 2253792 h 4035310"/>
                <a:gd name="connsiteX60" fmla="*/ 1130061 w 2268748"/>
                <a:gd name="connsiteY60" fmla="*/ 2227913 h 4035310"/>
                <a:gd name="connsiteX61" fmla="*/ 1112808 w 2268748"/>
                <a:gd name="connsiteY61" fmla="*/ 2202034 h 4035310"/>
                <a:gd name="connsiteX62" fmla="*/ 1086929 w 2268748"/>
                <a:gd name="connsiteY62" fmla="*/ 2193407 h 4035310"/>
                <a:gd name="connsiteX63" fmla="*/ 1052423 w 2268748"/>
                <a:gd name="connsiteY63" fmla="*/ 2158902 h 4035310"/>
                <a:gd name="connsiteX64" fmla="*/ 1035170 w 2268748"/>
                <a:gd name="connsiteY64" fmla="*/ 2133023 h 4035310"/>
                <a:gd name="connsiteX65" fmla="*/ 1009291 w 2268748"/>
                <a:gd name="connsiteY65" fmla="*/ 2115770 h 4035310"/>
                <a:gd name="connsiteX66" fmla="*/ 974785 w 2268748"/>
                <a:gd name="connsiteY66" fmla="*/ 2055385 h 4035310"/>
                <a:gd name="connsiteX67" fmla="*/ 948906 w 2268748"/>
                <a:gd name="connsiteY67" fmla="*/ 2046758 h 4035310"/>
                <a:gd name="connsiteX68" fmla="*/ 888521 w 2268748"/>
                <a:gd name="connsiteY68" fmla="*/ 1969121 h 4035310"/>
                <a:gd name="connsiteX69" fmla="*/ 828136 w 2268748"/>
                <a:gd name="connsiteY69" fmla="*/ 1900109 h 4035310"/>
                <a:gd name="connsiteX70" fmla="*/ 793631 w 2268748"/>
                <a:gd name="connsiteY70" fmla="*/ 1848351 h 4035310"/>
                <a:gd name="connsiteX71" fmla="*/ 759125 w 2268748"/>
                <a:gd name="connsiteY71" fmla="*/ 1787966 h 4035310"/>
                <a:gd name="connsiteX72" fmla="*/ 733246 w 2268748"/>
                <a:gd name="connsiteY72" fmla="*/ 1770713 h 4035310"/>
                <a:gd name="connsiteX73" fmla="*/ 698740 w 2268748"/>
                <a:gd name="connsiteY73" fmla="*/ 1693075 h 4035310"/>
                <a:gd name="connsiteX74" fmla="*/ 672861 w 2268748"/>
                <a:gd name="connsiteY74" fmla="*/ 1675823 h 4035310"/>
                <a:gd name="connsiteX75" fmla="*/ 629729 w 2268748"/>
                <a:gd name="connsiteY75" fmla="*/ 1641317 h 4035310"/>
                <a:gd name="connsiteX76" fmla="*/ 603849 w 2268748"/>
                <a:gd name="connsiteY76" fmla="*/ 1615438 h 4035310"/>
                <a:gd name="connsiteX77" fmla="*/ 577970 w 2268748"/>
                <a:gd name="connsiteY77" fmla="*/ 1598185 h 4035310"/>
                <a:gd name="connsiteX78" fmla="*/ 560717 w 2268748"/>
                <a:gd name="connsiteY78" fmla="*/ 1572306 h 4035310"/>
                <a:gd name="connsiteX79" fmla="*/ 508959 w 2268748"/>
                <a:gd name="connsiteY79" fmla="*/ 1555053 h 4035310"/>
                <a:gd name="connsiteX80" fmla="*/ 483080 w 2268748"/>
                <a:gd name="connsiteY80" fmla="*/ 1546426 h 4035310"/>
                <a:gd name="connsiteX81" fmla="*/ 431321 w 2268748"/>
                <a:gd name="connsiteY81" fmla="*/ 1511921 h 4035310"/>
                <a:gd name="connsiteX82" fmla="*/ 405442 w 2268748"/>
                <a:gd name="connsiteY82" fmla="*/ 1503294 h 4035310"/>
                <a:gd name="connsiteX83" fmla="*/ 353683 w 2268748"/>
                <a:gd name="connsiteY83" fmla="*/ 1477415 h 4035310"/>
                <a:gd name="connsiteX84" fmla="*/ 276046 w 2268748"/>
                <a:gd name="connsiteY84" fmla="*/ 1442909 h 4035310"/>
                <a:gd name="connsiteX85" fmla="*/ 267419 w 2268748"/>
                <a:gd name="connsiteY85" fmla="*/ 1071973 h 4035310"/>
                <a:gd name="connsiteX86" fmla="*/ 327804 w 2268748"/>
                <a:gd name="connsiteY86" fmla="*/ 1011589 h 4035310"/>
                <a:gd name="connsiteX87" fmla="*/ 362310 w 2268748"/>
                <a:gd name="connsiteY87" fmla="*/ 959830 h 4035310"/>
                <a:gd name="connsiteX88" fmla="*/ 379563 w 2268748"/>
                <a:gd name="connsiteY88" fmla="*/ 933951 h 4035310"/>
                <a:gd name="connsiteX89" fmla="*/ 405442 w 2268748"/>
                <a:gd name="connsiteY89" fmla="*/ 882192 h 4035310"/>
                <a:gd name="connsiteX90" fmla="*/ 431321 w 2268748"/>
                <a:gd name="connsiteY90" fmla="*/ 804555 h 4035310"/>
                <a:gd name="connsiteX91" fmla="*/ 439948 w 2268748"/>
                <a:gd name="connsiteY91" fmla="*/ 778675 h 4035310"/>
                <a:gd name="connsiteX92" fmla="*/ 465827 w 2268748"/>
                <a:gd name="connsiteY92" fmla="*/ 761423 h 4035310"/>
                <a:gd name="connsiteX93" fmla="*/ 491706 w 2268748"/>
                <a:gd name="connsiteY93" fmla="*/ 709664 h 4035310"/>
                <a:gd name="connsiteX94" fmla="*/ 508959 w 2268748"/>
                <a:gd name="connsiteY94" fmla="*/ 657906 h 4035310"/>
                <a:gd name="connsiteX95" fmla="*/ 543465 w 2268748"/>
                <a:gd name="connsiteY95" fmla="*/ 606147 h 4035310"/>
                <a:gd name="connsiteX96" fmla="*/ 552091 w 2268748"/>
                <a:gd name="connsiteY96" fmla="*/ 528509 h 4035310"/>
                <a:gd name="connsiteX97" fmla="*/ 569344 w 2268748"/>
                <a:gd name="connsiteY97" fmla="*/ 476751 h 4035310"/>
                <a:gd name="connsiteX98" fmla="*/ 586597 w 2268748"/>
                <a:gd name="connsiteY98" fmla="*/ 424992 h 4035310"/>
                <a:gd name="connsiteX99" fmla="*/ 621102 w 2268748"/>
                <a:gd name="connsiteY99" fmla="*/ 373234 h 4035310"/>
                <a:gd name="connsiteX100" fmla="*/ 629729 w 2268748"/>
                <a:gd name="connsiteY100" fmla="*/ 347355 h 4035310"/>
                <a:gd name="connsiteX101" fmla="*/ 612476 w 2268748"/>
                <a:gd name="connsiteY101" fmla="*/ 105815 h 4035310"/>
                <a:gd name="connsiteX102" fmla="*/ 595223 w 2268748"/>
                <a:gd name="connsiteY102" fmla="*/ 54057 h 4035310"/>
                <a:gd name="connsiteX103" fmla="*/ 560717 w 2268748"/>
                <a:gd name="connsiteY103" fmla="*/ 2298 h 4035310"/>
                <a:gd name="connsiteX104" fmla="*/ 146649 w 2268748"/>
                <a:gd name="connsiteY104" fmla="*/ 131694 h 4035310"/>
                <a:gd name="connsiteX105" fmla="*/ 0 w 2268748"/>
                <a:gd name="connsiteY105" fmla="*/ 157573 h 4035310"/>
                <a:gd name="connsiteX0" fmla="*/ 0 w 2268748"/>
                <a:gd name="connsiteY0" fmla="*/ 157573 h 4035310"/>
                <a:gd name="connsiteX1" fmla="*/ 0 w 2268748"/>
                <a:gd name="connsiteY1" fmla="*/ 157573 h 4035310"/>
                <a:gd name="connsiteX2" fmla="*/ 43133 w 2268748"/>
                <a:gd name="connsiteY2" fmla="*/ 1235875 h 4035310"/>
                <a:gd name="connsiteX3" fmla="*/ 51759 w 2268748"/>
                <a:gd name="connsiteY3" fmla="*/ 1598185 h 4035310"/>
                <a:gd name="connsiteX4" fmla="*/ 69012 w 2268748"/>
                <a:gd name="connsiteY4" fmla="*/ 1744834 h 4035310"/>
                <a:gd name="connsiteX5" fmla="*/ 77638 w 2268748"/>
                <a:gd name="connsiteY5" fmla="*/ 1891483 h 4035310"/>
                <a:gd name="connsiteX6" fmla="*/ 129397 w 2268748"/>
                <a:gd name="connsiteY6" fmla="*/ 2693740 h 4035310"/>
                <a:gd name="connsiteX7" fmla="*/ 232209 w 2268748"/>
                <a:gd name="connsiteY7" fmla="*/ 3370249 h 4035310"/>
                <a:gd name="connsiteX8" fmla="*/ 224287 w 2268748"/>
                <a:gd name="connsiteY8" fmla="*/ 3599513 h 4035310"/>
                <a:gd name="connsiteX9" fmla="*/ 232914 w 2268748"/>
                <a:gd name="connsiteY9" fmla="*/ 3711657 h 4035310"/>
                <a:gd name="connsiteX10" fmla="*/ 241540 w 2268748"/>
                <a:gd name="connsiteY10" fmla="*/ 3858306 h 4035310"/>
                <a:gd name="connsiteX11" fmla="*/ 207034 w 2268748"/>
                <a:gd name="connsiteY11" fmla="*/ 4013581 h 4035310"/>
                <a:gd name="connsiteX12" fmla="*/ 276046 w 2268748"/>
                <a:gd name="connsiteY12" fmla="*/ 4004955 h 4035310"/>
                <a:gd name="connsiteX13" fmla="*/ 1384151 w 2268748"/>
                <a:gd name="connsiteY13" fmla="*/ 3743783 h 4035310"/>
                <a:gd name="connsiteX14" fmla="*/ 1854680 w 2268748"/>
                <a:gd name="connsiteY14" fmla="*/ 3668524 h 4035310"/>
                <a:gd name="connsiteX15" fmla="*/ 1880559 w 2268748"/>
                <a:gd name="connsiteY15" fmla="*/ 3659898 h 4035310"/>
                <a:gd name="connsiteX16" fmla="*/ 1932317 w 2268748"/>
                <a:gd name="connsiteY16" fmla="*/ 3651272 h 4035310"/>
                <a:gd name="connsiteX17" fmla="*/ 1958197 w 2268748"/>
                <a:gd name="connsiteY17" fmla="*/ 3642645 h 4035310"/>
                <a:gd name="connsiteX18" fmla="*/ 2018582 w 2268748"/>
                <a:gd name="connsiteY18" fmla="*/ 3625392 h 4035310"/>
                <a:gd name="connsiteX19" fmla="*/ 2044461 w 2268748"/>
                <a:gd name="connsiteY19" fmla="*/ 3608140 h 4035310"/>
                <a:gd name="connsiteX20" fmla="*/ 2139351 w 2268748"/>
                <a:gd name="connsiteY20" fmla="*/ 3582260 h 4035310"/>
                <a:gd name="connsiteX21" fmla="*/ 2191110 w 2268748"/>
                <a:gd name="connsiteY21" fmla="*/ 3556381 h 4035310"/>
                <a:gd name="connsiteX22" fmla="*/ 2216989 w 2268748"/>
                <a:gd name="connsiteY22" fmla="*/ 3539128 h 4035310"/>
                <a:gd name="connsiteX23" fmla="*/ 2268748 w 2268748"/>
                <a:gd name="connsiteY23" fmla="*/ 3521875 h 4035310"/>
                <a:gd name="connsiteX24" fmla="*/ 2260121 w 2268748"/>
                <a:gd name="connsiteY24" fmla="*/ 3495996 h 4035310"/>
                <a:gd name="connsiteX25" fmla="*/ 2242868 w 2268748"/>
                <a:gd name="connsiteY25" fmla="*/ 3470117 h 4035310"/>
                <a:gd name="connsiteX26" fmla="*/ 2199736 w 2268748"/>
                <a:gd name="connsiteY26" fmla="*/ 3401106 h 4035310"/>
                <a:gd name="connsiteX27" fmla="*/ 2182483 w 2268748"/>
                <a:gd name="connsiteY27" fmla="*/ 3375226 h 4035310"/>
                <a:gd name="connsiteX28" fmla="*/ 2130725 w 2268748"/>
                <a:gd name="connsiteY28" fmla="*/ 3332094 h 4035310"/>
                <a:gd name="connsiteX29" fmla="*/ 2061714 w 2268748"/>
                <a:gd name="connsiteY29" fmla="*/ 3254457 h 4035310"/>
                <a:gd name="connsiteX30" fmla="*/ 2009955 w 2268748"/>
                <a:gd name="connsiteY30" fmla="*/ 3219951 h 4035310"/>
                <a:gd name="connsiteX31" fmla="*/ 1992702 w 2268748"/>
                <a:gd name="connsiteY31" fmla="*/ 3194072 h 4035310"/>
                <a:gd name="connsiteX32" fmla="*/ 1966823 w 2268748"/>
                <a:gd name="connsiteY32" fmla="*/ 3176819 h 4035310"/>
                <a:gd name="connsiteX33" fmla="*/ 1932317 w 2268748"/>
                <a:gd name="connsiteY33" fmla="*/ 3142313 h 4035310"/>
                <a:gd name="connsiteX34" fmla="*/ 1906438 w 2268748"/>
                <a:gd name="connsiteY34" fmla="*/ 3116434 h 4035310"/>
                <a:gd name="connsiteX35" fmla="*/ 1854680 w 2268748"/>
                <a:gd name="connsiteY35" fmla="*/ 3099181 h 4035310"/>
                <a:gd name="connsiteX36" fmla="*/ 1828800 w 2268748"/>
                <a:gd name="connsiteY36" fmla="*/ 3081928 h 4035310"/>
                <a:gd name="connsiteX37" fmla="*/ 1820174 w 2268748"/>
                <a:gd name="connsiteY37" fmla="*/ 3056049 h 4035310"/>
                <a:gd name="connsiteX38" fmla="*/ 1768416 w 2268748"/>
                <a:gd name="connsiteY38" fmla="*/ 3021543 h 4035310"/>
                <a:gd name="connsiteX39" fmla="*/ 1751163 w 2268748"/>
                <a:gd name="connsiteY39" fmla="*/ 2995664 h 4035310"/>
                <a:gd name="connsiteX40" fmla="*/ 1699404 w 2268748"/>
                <a:gd name="connsiteY40" fmla="*/ 2978411 h 4035310"/>
                <a:gd name="connsiteX41" fmla="*/ 1647646 w 2268748"/>
                <a:gd name="connsiteY41" fmla="*/ 2995664 h 4035310"/>
                <a:gd name="connsiteX42" fmla="*/ 1578634 w 2268748"/>
                <a:gd name="connsiteY42" fmla="*/ 2918026 h 4035310"/>
                <a:gd name="connsiteX43" fmla="*/ 1561382 w 2268748"/>
                <a:gd name="connsiteY43" fmla="*/ 2866268 h 4035310"/>
                <a:gd name="connsiteX44" fmla="*/ 1552755 w 2268748"/>
                <a:gd name="connsiteY44" fmla="*/ 2840389 h 4035310"/>
                <a:gd name="connsiteX45" fmla="*/ 1518249 w 2268748"/>
                <a:gd name="connsiteY45" fmla="*/ 2788630 h 4035310"/>
                <a:gd name="connsiteX46" fmla="*/ 1492370 w 2268748"/>
                <a:gd name="connsiteY46" fmla="*/ 2693740 h 4035310"/>
                <a:gd name="connsiteX47" fmla="*/ 1475117 w 2268748"/>
                <a:gd name="connsiteY47" fmla="*/ 2667860 h 4035310"/>
                <a:gd name="connsiteX48" fmla="*/ 1449238 w 2268748"/>
                <a:gd name="connsiteY48" fmla="*/ 2641981 h 4035310"/>
                <a:gd name="connsiteX49" fmla="*/ 1406106 w 2268748"/>
                <a:gd name="connsiteY49" fmla="*/ 2564343 h 4035310"/>
                <a:gd name="connsiteX50" fmla="*/ 1380227 w 2268748"/>
                <a:gd name="connsiteY50" fmla="*/ 2547090 h 4035310"/>
                <a:gd name="connsiteX51" fmla="*/ 1362974 w 2268748"/>
                <a:gd name="connsiteY51" fmla="*/ 2478079 h 4035310"/>
                <a:gd name="connsiteX52" fmla="*/ 1345721 w 2268748"/>
                <a:gd name="connsiteY52" fmla="*/ 2417694 h 4035310"/>
                <a:gd name="connsiteX53" fmla="*/ 1319842 w 2268748"/>
                <a:gd name="connsiteY53" fmla="*/ 2391815 h 4035310"/>
                <a:gd name="connsiteX54" fmla="*/ 1293963 w 2268748"/>
                <a:gd name="connsiteY54" fmla="*/ 2383189 h 4035310"/>
                <a:gd name="connsiteX55" fmla="*/ 1268083 w 2268748"/>
                <a:gd name="connsiteY55" fmla="*/ 2357309 h 4035310"/>
                <a:gd name="connsiteX56" fmla="*/ 1242204 w 2268748"/>
                <a:gd name="connsiteY56" fmla="*/ 2340057 h 4035310"/>
                <a:gd name="connsiteX57" fmla="*/ 1199072 w 2268748"/>
                <a:gd name="connsiteY57" fmla="*/ 2296924 h 4035310"/>
                <a:gd name="connsiteX58" fmla="*/ 1155940 w 2268748"/>
                <a:gd name="connsiteY58" fmla="*/ 2253792 h 4035310"/>
                <a:gd name="connsiteX59" fmla="*/ 1130061 w 2268748"/>
                <a:gd name="connsiteY59" fmla="*/ 2227913 h 4035310"/>
                <a:gd name="connsiteX60" fmla="*/ 1112808 w 2268748"/>
                <a:gd name="connsiteY60" fmla="*/ 2202034 h 4035310"/>
                <a:gd name="connsiteX61" fmla="*/ 1086929 w 2268748"/>
                <a:gd name="connsiteY61" fmla="*/ 2193407 h 4035310"/>
                <a:gd name="connsiteX62" fmla="*/ 1052423 w 2268748"/>
                <a:gd name="connsiteY62" fmla="*/ 2158902 h 4035310"/>
                <a:gd name="connsiteX63" fmla="*/ 1035170 w 2268748"/>
                <a:gd name="connsiteY63" fmla="*/ 2133023 h 4035310"/>
                <a:gd name="connsiteX64" fmla="*/ 1009291 w 2268748"/>
                <a:gd name="connsiteY64" fmla="*/ 2115770 h 4035310"/>
                <a:gd name="connsiteX65" fmla="*/ 974785 w 2268748"/>
                <a:gd name="connsiteY65" fmla="*/ 2055385 h 4035310"/>
                <a:gd name="connsiteX66" fmla="*/ 948906 w 2268748"/>
                <a:gd name="connsiteY66" fmla="*/ 2046758 h 4035310"/>
                <a:gd name="connsiteX67" fmla="*/ 888521 w 2268748"/>
                <a:gd name="connsiteY67" fmla="*/ 1969121 h 4035310"/>
                <a:gd name="connsiteX68" fmla="*/ 828136 w 2268748"/>
                <a:gd name="connsiteY68" fmla="*/ 1900109 h 4035310"/>
                <a:gd name="connsiteX69" fmla="*/ 793631 w 2268748"/>
                <a:gd name="connsiteY69" fmla="*/ 1848351 h 4035310"/>
                <a:gd name="connsiteX70" fmla="*/ 759125 w 2268748"/>
                <a:gd name="connsiteY70" fmla="*/ 1787966 h 4035310"/>
                <a:gd name="connsiteX71" fmla="*/ 733246 w 2268748"/>
                <a:gd name="connsiteY71" fmla="*/ 1770713 h 4035310"/>
                <a:gd name="connsiteX72" fmla="*/ 698740 w 2268748"/>
                <a:gd name="connsiteY72" fmla="*/ 1693075 h 4035310"/>
                <a:gd name="connsiteX73" fmla="*/ 672861 w 2268748"/>
                <a:gd name="connsiteY73" fmla="*/ 1675823 h 4035310"/>
                <a:gd name="connsiteX74" fmla="*/ 629729 w 2268748"/>
                <a:gd name="connsiteY74" fmla="*/ 1641317 h 4035310"/>
                <a:gd name="connsiteX75" fmla="*/ 603849 w 2268748"/>
                <a:gd name="connsiteY75" fmla="*/ 1615438 h 4035310"/>
                <a:gd name="connsiteX76" fmla="*/ 577970 w 2268748"/>
                <a:gd name="connsiteY76" fmla="*/ 1598185 h 4035310"/>
                <a:gd name="connsiteX77" fmla="*/ 560717 w 2268748"/>
                <a:gd name="connsiteY77" fmla="*/ 1572306 h 4035310"/>
                <a:gd name="connsiteX78" fmla="*/ 508959 w 2268748"/>
                <a:gd name="connsiteY78" fmla="*/ 1555053 h 4035310"/>
                <a:gd name="connsiteX79" fmla="*/ 483080 w 2268748"/>
                <a:gd name="connsiteY79" fmla="*/ 1546426 h 4035310"/>
                <a:gd name="connsiteX80" fmla="*/ 431321 w 2268748"/>
                <a:gd name="connsiteY80" fmla="*/ 1511921 h 4035310"/>
                <a:gd name="connsiteX81" fmla="*/ 405442 w 2268748"/>
                <a:gd name="connsiteY81" fmla="*/ 1503294 h 4035310"/>
                <a:gd name="connsiteX82" fmla="*/ 353683 w 2268748"/>
                <a:gd name="connsiteY82" fmla="*/ 1477415 h 4035310"/>
                <a:gd name="connsiteX83" fmla="*/ 276046 w 2268748"/>
                <a:gd name="connsiteY83" fmla="*/ 1442909 h 4035310"/>
                <a:gd name="connsiteX84" fmla="*/ 267419 w 2268748"/>
                <a:gd name="connsiteY84" fmla="*/ 1071973 h 4035310"/>
                <a:gd name="connsiteX85" fmla="*/ 327804 w 2268748"/>
                <a:gd name="connsiteY85" fmla="*/ 1011589 h 4035310"/>
                <a:gd name="connsiteX86" fmla="*/ 362310 w 2268748"/>
                <a:gd name="connsiteY86" fmla="*/ 959830 h 4035310"/>
                <a:gd name="connsiteX87" fmla="*/ 379563 w 2268748"/>
                <a:gd name="connsiteY87" fmla="*/ 933951 h 4035310"/>
                <a:gd name="connsiteX88" fmla="*/ 405442 w 2268748"/>
                <a:gd name="connsiteY88" fmla="*/ 882192 h 4035310"/>
                <a:gd name="connsiteX89" fmla="*/ 431321 w 2268748"/>
                <a:gd name="connsiteY89" fmla="*/ 804555 h 4035310"/>
                <a:gd name="connsiteX90" fmla="*/ 439948 w 2268748"/>
                <a:gd name="connsiteY90" fmla="*/ 778675 h 4035310"/>
                <a:gd name="connsiteX91" fmla="*/ 465827 w 2268748"/>
                <a:gd name="connsiteY91" fmla="*/ 761423 h 4035310"/>
                <a:gd name="connsiteX92" fmla="*/ 491706 w 2268748"/>
                <a:gd name="connsiteY92" fmla="*/ 709664 h 4035310"/>
                <a:gd name="connsiteX93" fmla="*/ 508959 w 2268748"/>
                <a:gd name="connsiteY93" fmla="*/ 657906 h 4035310"/>
                <a:gd name="connsiteX94" fmla="*/ 543465 w 2268748"/>
                <a:gd name="connsiteY94" fmla="*/ 606147 h 4035310"/>
                <a:gd name="connsiteX95" fmla="*/ 552091 w 2268748"/>
                <a:gd name="connsiteY95" fmla="*/ 528509 h 4035310"/>
                <a:gd name="connsiteX96" fmla="*/ 569344 w 2268748"/>
                <a:gd name="connsiteY96" fmla="*/ 476751 h 4035310"/>
                <a:gd name="connsiteX97" fmla="*/ 586597 w 2268748"/>
                <a:gd name="connsiteY97" fmla="*/ 424992 h 4035310"/>
                <a:gd name="connsiteX98" fmla="*/ 621102 w 2268748"/>
                <a:gd name="connsiteY98" fmla="*/ 373234 h 4035310"/>
                <a:gd name="connsiteX99" fmla="*/ 629729 w 2268748"/>
                <a:gd name="connsiteY99" fmla="*/ 347355 h 4035310"/>
                <a:gd name="connsiteX100" fmla="*/ 612476 w 2268748"/>
                <a:gd name="connsiteY100" fmla="*/ 105815 h 4035310"/>
                <a:gd name="connsiteX101" fmla="*/ 595223 w 2268748"/>
                <a:gd name="connsiteY101" fmla="*/ 54057 h 4035310"/>
                <a:gd name="connsiteX102" fmla="*/ 560717 w 2268748"/>
                <a:gd name="connsiteY102" fmla="*/ 2298 h 4035310"/>
                <a:gd name="connsiteX103" fmla="*/ 146649 w 2268748"/>
                <a:gd name="connsiteY103" fmla="*/ 131694 h 4035310"/>
                <a:gd name="connsiteX104" fmla="*/ 0 w 2268748"/>
                <a:gd name="connsiteY104" fmla="*/ 157573 h 4035310"/>
                <a:gd name="connsiteX0" fmla="*/ 0 w 2268748"/>
                <a:gd name="connsiteY0" fmla="*/ 157573 h 4035310"/>
                <a:gd name="connsiteX1" fmla="*/ 0 w 2268748"/>
                <a:gd name="connsiteY1" fmla="*/ 157573 h 4035310"/>
                <a:gd name="connsiteX2" fmla="*/ 43133 w 2268748"/>
                <a:gd name="connsiteY2" fmla="*/ 1235875 h 4035310"/>
                <a:gd name="connsiteX3" fmla="*/ 51759 w 2268748"/>
                <a:gd name="connsiteY3" fmla="*/ 1598185 h 4035310"/>
                <a:gd name="connsiteX4" fmla="*/ 69012 w 2268748"/>
                <a:gd name="connsiteY4" fmla="*/ 1744834 h 4035310"/>
                <a:gd name="connsiteX5" fmla="*/ 77638 w 2268748"/>
                <a:gd name="connsiteY5" fmla="*/ 1891483 h 4035310"/>
                <a:gd name="connsiteX6" fmla="*/ 129397 w 2268748"/>
                <a:gd name="connsiteY6" fmla="*/ 2693740 h 4035310"/>
                <a:gd name="connsiteX7" fmla="*/ 232209 w 2268748"/>
                <a:gd name="connsiteY7" fmla="*/ 3370249 h 4035310"/>
                <a:gd name="connsiteX8" fmla="*/ 224287 w 2268748"/>
                <a:gd name="connsiteY8" fmla="*/ 3599513 h 4035310"/>
                <a:gd name="connsiteX9" fmla="*/ 232914 w 2268748"/>
                <a:gd name="connsiteY9" fmla="*/ 3711657 h 4035310"/>
                <a:gd name="connsiteX10" fmla="*/ 241540 w 2268748"/>
                <a:gd name="connsiteY10" fmla="*/ 3858306 h 4035310"/>
                <a:gd name="connsiteX11" fmla="*/ 207034 w 2268748"/>
                <a:gd name="connsiteY11" fmla="*/ 4013581 h 4035310"/>
                <a:gd name="connsiteX12" fmla="*/ 276046 w 2268748"/>
                <a:gd name="connsiteY12" fmla="*/ 4004955 h 4035310"/>
                <a:gd name="connsiteX13" fmla="*/ 1384151 w 2268748"/>
                <a:gd name="connsiteY13" fmla="*/ 3743783 h 4035310"/>
                <a:gd name="connsiteX14" fmla="*/ 1880559 w 2268748"/>
                <a:gd name="connsiteY14" fmla="*/ 3659898 h 4035310"/>
                <a:gd name="connsiteX15" fmla="*/ 1932317 w 2268748"/>
                <a:gd name="connsiteY15" fmla="*/ 3651272 h 4035310"/>
                <a:gd name="connsiteX16" fmla="*/ 1958197 w 2268748"/>
                <a:gd name="connsiteY16" fmla="*/ 3642645 h 4035310"/>
                <a:gd name="connsiteX17" fmla="*/ 2018582 w 2268748"/>
                <a:gd name="connsiteY17" fmla="*/ 3625392 h 4035310"/>
                <a:gd name="connsiteX18" fmla="*/ 2044461 w 2268748"/>
                <a:gd name="connsiteY18" fmla="*/ 3608140 h 4035310"/>
                <a:gd name="connsiteX19" fmla="*/ 2139351 w 2268748"/>
                <a:gd name="connsiteY19" fmla="*/ 3582260 h 4035310"/>
                <a:gd name="connsiteX20" fmla="*/ 2191110 w 2268748"/>
                <a:gd name="connsiteY20" fmla="*/ 3556381 h 4035310"/>
                <a:gd name="connsiteX21" fmla="*/ 2216989 w 2268748"/>
                <a:gd name="connsiteY21" fmla="*/ 3539128 h 4035310"/>
                <a:gd name="connsiteX22" fmla="*/ 2268748 w 2268748"/>
                <a:gd name="connsiteY22" fmla="*/ 3521875 h 4035310"/>
                <a:gd name="connsiteX23" fmla="*/ 2260121 w 2268748"/>
                <a:gd name="connsiteY23" fmla="*/ 3495996 h 4035310"/>
                <a:gd name="connsiteX24" fmla="*/ 2242868 w 2268748"/>
                <a:gd name="connsiteY24" fmla="*/ 3470117 h 4035310"/>
                <a:gd name="connsiteX25" fmla="*/ 2199736 w 2268748"/>
                <a:gd name="connsiteY25" fmla="*/ 3401106 h 4035310"/>
                <a:gd name="connsiteX26" fmla="*/ 2182483 w 2268748"/>
                <a:gd name="connsiteY26" fmla="*/ 3375226 h 4035310"/>
                <a:gd name="connsiteX27" fmla="*/ 2130725 w 2268748"/>
                <a:gd name="connsiteY27" fmla="*/ 3332094 h 4035310"/>
                <a:gd name="connsiteX28" fmla="*/ 2061714 w 2268748"/>
                <a:gd name="connsiteY28" fmla="*/ 3254457 h 4035310"/>
                <a:gd name="connsiteX29" fmla="*/ 2009955 w 2268748"/>
                <a:gd name="connsiteY29" fmla="*/ 3219951 h 4035310"/>
                <a:gd name="connsiteX30" fmla="*/ 1992702 w 2268748"/>
                <a:gd name="connsiteY30" fmla="*/ 3194072 h 4035310"/>
                <a:gd name="connsiteX31" fmla="*/ 1966823 w 2268748"/>
                <a:gd name="connsiteY31" fmla="*/ 3176819 h 4035310"/>
                <a:gd name="connsiteX32" fmla="*/ 1932317 w 2268748"/>
                <a:gd name="connsiteY32" fmla="*/ 3142313 h 4035310"/>
                <a:gd name="connsiteX33" fmla="*/ 1906438 w 2268748"/>
                <a:gd name="connsiteY33" fmla="*/ 3116434 h 4035310"/>
                <a:gd name="connsiteX34" fmla="*/ 1854680 w 2268748"/>
                <a:gd name="connsiteY34" fmla="*/ 3099181 h 4035310"/>
                <a:gd name="connsiteX35" fmla="*/ 1828800 w 2268748"/>
                <a:gd name="connsiteY35" fmla="*/ 3081928 h 4035310"/>
                <a:gd name="connsiteX36" fmla="*/ 1820174 w 2268748"/>
                <a:gd name="connsiteY36" fmla="*/ 3056049 h 4035310"/>
                <a:gd name="connsiteX37" fmla="*/ 1768416 w 2268748"/>
                <a:gd name="connsiteY37" fmla="*/ 3021543 h 4035310"/>
                <a:gd name="connsiteX38" fmla="*/ 1751163 w 2268748"/>
                <a:gd name="connsiteY38" fmla="*/ 2995664 h 4035310"/>
                <a:gd name="connsiteX39" fmla="*/ 1699404 w 2268748"/>
                <a:gd name="connsiteY39" fmla="*/ 2978411 h 4035310"/>
                <a:gd name="connsiteX40" fmla="*/ 1647646 w 2268748"/>
                <a:gd name="connsiteY40" fmla="*/ 2995664 h 4035310"/>
                <a:gd name="connsiteX41" fmla="*/ 1578634 w 2268748"/>
                <a:gd name="connsiteY41" fmla="*/ 2918026 h 4035310"/>
                <a:gd name="connsiteX42" fmla="*/ 1561382 w 2268748"/>
                <a:gd name="connsiteY42" fmla="*/ 2866268 h 4035310"/>
                <a:gd name="connsiteX43" fmla="*/ 1552755 w 2268748"/>
                <a:gd name="connsiteY43" fmla="*/ 2840389 h 4035310"/>
                <a:gd name="connsiteX44" fmla="*/ 1518249 w 2268748"/>
                <a:gd name="connsiteY44" fmla="*/ 2788630 h 4035310"/>
                <a:gd name="connsiteX45" fmla="*/ 1492370 w 2268748"/>
                <a:gd name="connsiteY45" fmla="*/ 2693740 h 4035310"/>
                <a:gd name="connsiteX46" fmla="*/ 1475117 w 2268748"/>
                <a:gd name="connsiteY46" fmla="*/ 2667860 h 4035310"/>
                <a:gd name="connsiteX47" fmla="*/ 1449238 w 2268748"/>
                <a:gd name="connsiteY47" fmla="*/ 2641981 h 4035310"/>
                <a:gd name="connsiteX48" fmla="*/ 1406106 w 2268748"/>
                <a:gd name="connsiteY48" fmla="*/ 2564343 h 4035310"/>
                <a:gd name="connsiteX49" fmla="*/ 1380227 w 2268748"/>
                <a:gd name="connsiteY49" fmla="*/ 2547090 h 4035310"/>
                <a:gd name="connsiteX50" fmla="*/ 1362974 w 2268748"/>
                <a:gd name="connsiteY50" fmla="*/ 2478079 h 4035310"/>
                <a:gd name="connsiteX51" fmla="*/ 1345721 w 2268748"/>
                <a:gd name="connsiteY51" fmla="*/ 2417694 h 4035310"/>
                <a:gd name="connsiteX52" fmla="*/ 1319842 w 2268748"/>
                <a:gd name="connsiteY52" fmla="*/ 2391815 h 4035310"/>
                <a:gd name="connsiteX53" fmla="*/ 1293963 w 2268748"/>
                <a:gd name="connsiteY53" fmla="*/ 2383189 h 4035310"/>
                <a:gd name="connsiteX54" fmla="*/ 1268083 w 2268748"/>
                <a:gd name="connsiteY54" fmla="*/ 2357309 h 4035310"/>
                <a:gd name="connsiteX55" fmla="*/ 1242204 w 2268748"/>
                <a:gd name="connsiteY55" fmla="*/ 2340057 h 4035310"/>
                <a:gd name="connsiteX56" fmla="*/ 1199072 w 2268748"/>
                <a:gd name="connsiteY56" fmla="*/ 2296924 h 4035310"/>
                <a:gd name="connsiteX57" fmla="*/ 1155940 w 2268748"/>
                <a:gd name="connsiteY57" fmla="*/ 2253792 h 4035310"/>
                <a:gd name="connsiteX58" fmla="*/ 1130061 w 2268748"/>
                <a:gd name="connsiteY58" fmla="*/ 2227913 h 4035310"/>
                <a:gd name="connsiteX59" fmla="*/ 1112808 w 2268748"/>
                <a:gd name="connsiteY59" fmla="*/ 2202034 h 4035310"/>
                <a:gd name="connsiteX60" fmla="*/ 1086929 w 2268748"/>
                <a:gd name="connsiteY60" fmla="*/ 2193407 h 4035310"/>
                <a:gd name="connsiteX61" fmla="*/ 1052423 w 2268748"/>
                <a:gd name="connsiteY61" fmla="*/ 2158902 h 4035310"/>
                <a:gd name="connsiteX62" fmla="*/ 1035170 w 2268748"/>
                <a:gd name="connsiteY62" fmla="*/ 2133023 h 4035310"/>
                <a:gd name="connsiteX63" fmla="*/ 1009291 w 2268748"/>
                <a:gd name="connsiteY63" fmla="*/ 2115770 h 4035310"/>
                <a:gd name="connsiteX64" fmla="*/ 974785 w 2268748"/>
                <a:gd name="connsiteY64" fmla="*/ 2055385 h 4035310"/>
                <a:gd name="connsiteX65" fmla="*/ 948906 w 2268748"/>
                <a:gd name="connsiteY65" fmla="*/ 2046758 h 4035310"/>
                <a:gd name="connsiteX66" fmla="*/ 888521 w 2268748"/>
                <a:gd name="connsiteY66" fmla="*/ 1969121 h 4035310"/>
                <a:gd name="connsiteX67" fmla="*/ 828136 w 2268748"/>
                <a:gd name="connsiteY67" fmla="*/ 1900109 h 4035310"/>
                <a:gd name="connsiteX68" fmla="*/ 793631 w 2268748"/>
                <a:gd name="connsiteY68" fmla="*/ 1848351 h 4035310"/>
                <a:gd name="connsiteX69" fmla="*/ 759125 w 2268748"/>
                <a:gd name="connsiteY69" fmla="*/ 1787966 h 4035310"/>
                <a:gd name="connsiteX70" fmla="*/ 733246 w 2268748"/>
                <a:gd name="connsiteY70" fmla="*/ 1770713 h 4035310"/>
                <a:gd name="connsiteX71" fmla="*/ 698740 w 2268748"/>
                <a:gd name="connsiteY71" fmla="*/ 1693075 h 4035310"/>
                <a:gd name="connsiteX72" fmla="*/ 672861 w 2268748"/>
                <a:gd name="connsiteY72" fmla="*/ 1675823 h 4035310"/>
                <a:gd name="connsiteX73" fmla="*/ 629729 w 2268748"/>
                <a:gd name="connsiteY73" fmla="*/ 1641317 h 4035310"/>
                <a:gd name="connsiteX74" fmla="*/ 603849 w 2268748"/>
                <a:gd name="connsiteY74" fmla="*/ 1615438 h 4035310"/>
                <a:gd name="connsiteX75" fmla="*/ 577970 w 2268748"/>
                <a:gd name="connsiteY75" fmla="*/ 1598185 h 4035310"/>
                <a:gd name="connsiteX76" fmla="*/ 560717 w 2268748"/>
                <a:gd name="connsiteY76" fmla="*/ 1572306 h 4035310"/>
                <a:gd name="connsiteX77" fmla="*/ 508959 w 2268748"/>
                <a:gd name="connsiteY77" fmla="*/ 1555053 h 4035310"/>
                <a:gd name="connsiteX78" fmla="*/ 483080 w 2268748"/>
                <a:gd name="connsiteY78" fmla="*/ 1546426 h 4035310"/>
                <a:gd name="connsiteX79" fmla="*/ 431321 w 2268748"/>
                <a:gd name="connsiteY79" fmla="*/ 1511921 h 4035310"/>
                <a:gd name="connsiteX80" fmla="*/ 405442 w 2268748"/>
                <a:gd name="connsiteY80" fmla="*/ 1503294 h 4035310"/>
                <a:gd name="connsiteX81" fmla="*/ 353683 w 2268748"/>
                <a:gd name="connsiteY81" fmla="*/ 1477415 h 4035310"/>
                <a:gd name="connsiteX82" fmla="*/ 276046 w 2268748"/>
                <a:gd name="connsiteY82" fmla="*/ 1442909 h 4035310"/>
                <a:gd name="connsiteX83" fmla="*/ 267419 w 2268748"/>
                <a:gd name="connsiteY83" fmla="*/ 1071973 h 4035310"/>
                <a:gd name="connsiteX84" fmla="*/ 327804 w 2268748"/>
                <a:gd name="connsiteY84" fmla="*/ 1011589 h 4035310"/>
                <a:gd name="connsiteX85" fmla="*/ 362310 w 2268748"/>
                <a:gd name="connsiteY85" fmla="*/ 959830 h 4035310"/>
                <a:gd name="connsiteX86" fmla="*/ 379563 w 2268748"/>
                <a:gd name="connsiteY86" fmla="*/ 933951 h 4035310"/>
                <a:gd name="connsiteX87" fmla="*/ 405442 w 2268748"/>
                <a:gd name="connsiteY87" fmla="*/ 882192 h 4035310"/>
                <a:gd name="connsiteX88" fmla="*/ 431321 w 2268748"/>
                <a:gd name="connsiteY88" fmla="*/ 804555 h 4035310"/>
                <a:gd name="connsiteX89" fmla="*/ 439948 w 2268748"/>
                <a:gd name="connsiteY89" fmla="*/ 778675 h 4035310"/>
                <a:gd name="connsiteX90" fmla="*/ 465827 w 2268748"/>
                <a:gd name="connsiteY90" fmla="*/ 761423 h 4035310"/>
                <a:gd name="connsiteX91" fmla="*/ 491706 w 2268748"/>
                <a:gd name="connsiteY91" fmla="*/ 709664 h 4035310"/>
                <a:gd name="connsiteX92" fmla="*/ 508959 w 2268748"/>
                <a:gd name="connsiteY92" fmla="*/ 657906 h 4035310"/>
                <a:gd name="connsiteX93" fmla="*/ 543465 w 2268748"/>
                <a:gd name="connsiteY93" fmla="*/ 606147 h 4035310"/>
                <a:gd name="connsiteX94" fmla="*/ 552091 w 2268748"/>
                <a:gd name="connsiteY94" fmla="*/ 528509 h 4035310"/>
                <a:gd name="connsiteX95" fmla="*/ 569344 w 2268748"/>
                <a:gd name="connsiteY95" fmla="*/ 476751 h 4035310"/>
                <a:gd name="connsiteX96" fmla="*/ 586597 w 2268748"/>
                <a:gd name="connsiteY96" fmla="*/ 424992 h 4035310"/>
                <a:gd name="connsiteX97" fmla="*/ 621102 w 2268748"/>
                <a:gd name="connsiteY97" fmla="*/ 373234 h 4035310"/>
                <a:gd name="connsiteX98" fmla="*/ 629729 w 2268748"/>
                <a:gd name="connsiteY98" fmla="*/ 347355 h 4035310"/>
                <a:gd name="connsiteX99" fmla="*/ 612476 w 2268748"/>
                <a:gd name="connsiteY99" fmla="*/ 105815 h 4035310"/>
                <a:gd name="connsiteX100" fmla="*/ 595223 w 2268748"/>
                <a:gd name="connsiteY100" fmla="*/ 54057 h 4035310"/>
                <a:gd name="connsiteX101" fmla="*/ 560717 w 2268748"/>
                <a:gd name="connsiteY101" fmla="*/ 2298 h 4035310"/>
                <a:gd name="connsiteX102" fmla="*/ 146649 w 2268748"/>
                <a:gd name="connsiteY102" fmla="*/ 131694 h 4035310"/>
                <a:gd name="connsiteX103" fmla="*/ 0 w 2268748"/>
                <a:gd name="connsiteY103" fmla="*/ 157573 h 4035310"/>
                <a:gd name="connsiteX0" fmla="*/ 0 w 2268748"/>
                <a:gd name="connsiteY0" fmla="*/ 157573 h 4035310"/>
                <a:gd name="connsiteX1" fmla="*/ 0 w 2268748"/>
                <a:gd name="connsiteY1" fmla="*/ 157573 h 4035310"/>
                <a:gd name="connsiteX2" fmla="*/ 43133 w 2268748"/>
                <a:gd name="connsiteY2" fmla="*/ 1235875 h 4035310"/>
                <a:gd name="connsiteX3" fmla="*/ 51759 w 2268748"/>
                <a:gd name="connsiteY3" fmla="*/ 1598185 h 4035310"/>
                <a:gd name="connsiteX4" fmla="*/ 69012 w 2268748"/>
                <a:gd name="connsiteY4" fmla="*/ 1744834 h 4035310"/>
                <a:gd name="connsiteX5" fmla="*/ 77638 w 2268748"/>
                <a:gd name="connsiteY5" fmla="*/ 1891483 h 4035310"/>
                <a:gd name="connsiteX6" fmla="*/ 129397 w 2268748"/>
                <a:gd name="connsiteY6" fmla="*/ 2693740 h 4035310"/>
                <a:gd name="connsiteX7" fmla="*/ 232209 w 2268748"/>
                <a:gd name="connsiteY7" fmla="*/ 3370249 h 4035310"/>
                <a:gd name="connsiteX8" fmla="*/ 224287 w 2268748"/>
                <a:gd name="connsiteY8" fmla="*/ 3599513 h 4035310"/>
                <a:gd name="connsiteX9" fmla="*/ 232914 w 2268748"/>
                <a:gd name="connsiteY9" fmla="*/ 3711657 h 4035310"/>
                <a:gd name="connsiteX10" fmla="*/ 241540 w 2268748"/>
                <a:gd name="connsiteY10" fmla="*/ 3858306 h 4035310"/>
                <a:gd name="connsiteX11" fmla="*/ 207034 w 2268748"/>
                <a:gd name="connsiteY11" fmla="*/ 4013581 h 4035310"/>
                <a:gd name="connsiteX12" fmla="*/ 276046 w 2268748"/>
                <a:gd name="connsiteY12" fmla="*/ 4004955 h 4035310"/>
                <a:gd name="connsiteX13" fmla="*/ 1384151 w 2268748"/>
                <a:gd name="connsiteY13" fmla="*/ 3743783 h 4035310"/>
                <a:gd name="connsiteX14" fmla="*/ 1932317 w 2268748"/>
                <a:gd name="connsiteY14" fmla="*/ 3651272 h 4035310"/>
                <a:gd name="connsiteX15" fmla="*/ 1958197 w 2268748"/>
                <a:gd name="connsiteY15" fmla="*/ 3642645 h 4035310"/>
                <a:gd name="connsiteX16" fmla="*/ 2018582 w 2268748"/>
                <a:gd name="connsiteY16" fmla="*/ 3625392 h 4035310"/>
                <a:gd name="connsiteX17" fmla="*/ 2044461 w 2268748"/>
                <a:gd name="connsiteY17" fmla="*/ 3608140 h 4035310"/>
                <a:gd name="connsiteX18" fmla="*/ 2139351 w 2268748"/>
                <a:gd name="connsiteY18" fmla="*/ 3582260 h 4035310"/>
                <a:gd name="connsiteX19" fmla="*/ 2191110 w 2268748"/>
                <a:gd name="connsiteY19" fmla="*/ 3556381 h 4035310"/>
                <a:gd name="connsiteX20" fmla="*/ 2216989 w 2268748"/>
                <a:gd name="connsiteY20" fmla="*/ 3539128 h 4035310"/>
                <a:gd name="connsiteX21" fmla="*/ 2268748 w 2268748"/>
                <a:gd name="connsiteY21" fmla="*/ 3521875 h 4035310"/>
                <a:gd name="connsiteX22" fmla="*/ 2260121 w 2268748"/>
                <a:gd name="connsiteY22" fmla="*/ 3495996 h 4035310"/>
                <a:gd name="connsiteX23" fmla="*/ 2242868 w 2268748"/>
                <a:gd name="connsiteY23" fmla="*/ 3470117 h 4035310"/>
                <a:gd name="connsiteX24" fmla="*/ 2199736 w 2268748"/>
                <a:gd name="connsiteY24" fmla="*/ 3401106 h 4035310"/>
                <a:gd name="connsiteX25" fmla="*/ 2182483 w 2268748"/>
                <a:gd name="connsiteY25" fmla="*/ 3375226 h 4035310"/>
                <a:gd name="connsiteX26" fmla="*/ 2130725 w 2268748"/>
                <a:gd name="connsiteY26" fmla="*/ 3332094 h 4035310"/>
                <a:gd name="connsiteX27" fmla="*/ 2061714 w 2268748"/>
                <a:gd name="connsiteY27" fmla="*/ 3254457 h 4035310"/>
                <a:gd name="connsiteX28" fmla="*/ 2009955 w 2268748"/>
                <a:gd name="connsiteY28" fmla="*/ 3219951 h 4035310"/>
                <a:gd name="connsiteX29" fmla="*/ 1992702 w 2268748"/>
                <a:gd name="connsiteY29" fmla="*/ 3194072 h 4035310"/>
                <a:gd name="connsiteX30" fmla="*/ 1966823 w 2268748"/>
                <a:gd name="connsiteY30" fmla="*/ 3176819 h 4035310"/>
                <a:gd name="connsiteX31" fmla="*/ 1932317 w 2268748"/>
                <a:gd name="connsiteY31" fmla="*/ 3142313 h 4035310"/>
                <a:gd name="connsiteX32" fmla="*/ 1906438 w 2268748"/>
                <a:gd name="connsiteY32" fmla="*/ 3116434 h 4035310"/>
                <a:gd name="connsiteX33" fmla="*/ 1854680 w 2268748"/>
                <a:gd name="connsiteY33" fmla="*/ 3099181 h 4035310"/>
                <a:gd name="connsiteX34" fmla="*/ 1828800 w 2268748"/>
                <a:gd name="connsiteY34" fmla="*/ 3081928 h 4035310"/>
                <a:gd name="connsiteX35" fmla="*/ 1820174 w 2268748"/>
                <a:gd name="connsiteY35" fmla="*/ 3056049 h 4035310"/>
                <a:gd name="connsiteX36" fmla="*/ 1768416 w 2268748"/>
                <a:gd name="connsiteY36" fmla="*/ 3021543 h 4035310"/>
                <a:gd name="connsiteX37" fmla="*/ 1751163 w 2268748"/>
                <a:gd name="connsiteY37" fmla="*/ 2995664 h 4035310"/>
                <a:gd name="connsiteX38" fmla="*/ 1699404 w 2268748"/>
                <a:gd name="connsiteY38" fmla="*/ 2978411 h 4035310"/>
                <a:gd name="connsiteX39" fmla="*/ 1647646 w 2268748"/>
                <a:gd name="connsiteY39" fmla="*/ 2995664 h 4035310"/>
                <a:gd name="connsiteX40" fmla="*/ 1578634 w 2268748"/>
                <a:gd name="connsiteY40" fmla="*/ 2918026 h 4035310"/>
                <a:gd name="connsiteX41" fmla="*/ 1561382 w 2268748"/>
                <a:gd name="connsiteY41" fmla="*/ 2866268 h 4035310"/>
                <a:gd name="connsiteX42" fmla="*/ 1552755 w 2268748"/>
                <a:gd name="connsiteY42" fmla="*/ 2840389 h 4035310"/>
                <a:gd name="connsiteX43" fmla="*/ 1518249 w 2268748"/>
                <a:gd name="connsiteY43" fmla="*/ 2788630 h 4035310"/>
                <a:gd name="connsiteX44" fmla="*/ 1492370 w 2268748"/>
                <a:gd name="connsiteY44" fmla="*/ 2693740 h 4035310"/>
                <a:gd name="connsiteX45" fmla="*/ 1475117 w 2268748"/>
                <a:gd name="connsiteY45" fmla="*/ 2667860 h 4035310"/>
                <a:gd name="connsiteX46" fmla="*/ 1449238 w 2268748"/>
                <a:gd name="connsiteY46" fmla="*/ 2641981 h 4035310"/>
                <a:gd name="connsiteX47" fmla="*/ 1406106 w 2268748"/>
                <a:gd name="connsiteY47" fmla="*/ 2564343 h 4035310"/>
                <a:gd name="connsiteX48" fmla="*/ 1380227 w 2268748"/>
                <a:gd name="connsiteY48" fmla="*/ 2547090 h 4035310"/>
                <a:gd name="connsiteX49" fmla="*/ 1362974 w 2268748"/>
                <a:gd name="connsiteY49" fmla="*/ 2478079 h 4035310"/>
                <a:gd name="connsiteX50" fmla="*/ 1345721 w 2268748"/>
                <a:gd name="connsiteY50" fmla="*/ 2417694 h 4035310"/>
                <a:gd name="connsiteX51" fmla="*/ 1319842 w 2268748"/>
                <a:gd name="connsiteY51" fmla="*/ 2391815 h 4035310"/>
                <a:gd name="connsiteX52" fmla="*/ 1293963 w 2268748"/>
                <a:gd name="connsiteY52" fmla="*/ 2383189 h 4035310"/>
                <a:gd name="connsiteX53" fmla="*/ 1268083 w 2268748"/>
                <a:gd name="connsiteY53" fmla="*/ 2357309 h 4035310"/>
                <a:gd name="connsiteX54" fmla="*/ 1242204 w 2268748"/>
                <a:gd name="connsiteY54" fmla="*/ 2340057 h 4035310"/>
                <a:gd name="connsiteX55" fmla="*/ 1199072 w 2268748"/>
                <a:gd name="connsiteY55" fmla="*/ 2296924 h 4035310"/>
                <a:gd name="connsiteX56" fmla="*/ 1155940 w 2268748"/>
                <a:gd name="connsiteY56" fmla="*/ 2253792 h 4035310"/>
                <a:gd name="connsiteX57" fmla="*/ 1130061 w 2268748"/>
                <a:gd name="connsiteY57" fmla="*/ 2227913 h 4035310"/>
                <a:gd name="connsiteX58" fmla="*/ 1112808 w 2268748"/>
                <a:gd name="connsiteY58" fmla="*/ 2202034 h 4035310"/>
                <a:gd name="connsiteX59" fmla="*/ 1086929 w 2268748"/>
                <a:gd name="connsiteY59" fmla="*/ 2193407 h 4035310"/>
                <a:gd name="connsiteX60" fmla="*/ 1052423 w 2268748"/>
                <a:gd name="connsiteY60" fmla="*/ 2158902 h 4035310"/>
                <a:gd name="connsiteX61" fmla="*/ 1035170 w 2268748"/>
                <a:gd name="connsiteY61" fmla="*/ 2133023 h 4035310"/>
                <a:gd name="connsiteX62" fmla="*/ 1009291 w 2268748"/>
                <a:gd name="connsiteY62" fmla="*/ 2115770 h 4035310"/>
                <a:gd name="connsiteX63" fmla="*/ 974785 w 2268748"/>
                <a:gd name="connsiteY63" fmla="*/ 2055385 h 4035310"/>
                <a:gd name="connsiteX64" fmla="*/ 948906 w 2268748"/>
                <a:gd name="connsiteY64" fmla="*/ 2046758 h 4035310"/>
                <a:gd name="connsiteX65" fmla="*/ 888521 w 2268748"/>
                <a:gd name="connsiteY65" fmla="*/ 1969121 h 4035310"/>
                <a:gd name="connsiteX66" fmla="*/ 828136 w 2268748"/>
                <a:gd name="connsiteY66" fmla="*/ 1900109 h 4035310"/>
                <a:gd name="connsiteX67" fmla="*/ 793631 w 2268748"/>
                <a:gd name="connsiteY67" fmla="*/ 1848351 h 4035310"/>
                <a:gd name="connsiteX68" fmla="*/ 759125 w 2268748"/>
                <a:gd name="connsiteY68" fmla="*/ 1787966 h 4035310"/>
                <a:gd name="connsiteX69" fmla="*/ 733246 w 2268748"/>
                <a:gd name="connsiteY69" fmla="*/ 1770713 h 4035310"/>
                <a:gd name="connsiteX70" fmla="*/ 698740 w 2268748"/>
                <a:gd name="connsiteY70" fmla="*/ 1693075 h 4035310"/>
                <a:gd name="connsiteX71" fmla="*/ 672861 w 2268748"/>
                <a:gd name="connsiteY71" fmla="*/ 1675823 h 4035310"/>
                <a:gd name="connsiteX72" fmla="*/ 629729 w 2268748"/>
                <a:gd name="connsiteY72" fmla="*/ 1641317 h 4035310"/>
                <a:gd name="connsiteX73" fmla="*/ 603849 w 2268748"/>
                <a:gd name="connsiteY73" fmla="*/ 1615438 h 4035310"/>
                <a:gd name="connsiteX74" fmla="*/ 577970 w 2268748"/>
                <a:gd name="connsiteY74" fmla="*/ 1598185 h 4035310"/>
                <a:gd name="connsiteX75" fmla="*/ 560717 w 2268748"/>
                <a:gd name="connsiteY75" fmla="*/ 1572306 h 4035310"/>
                <a:gd name="connsiteX76" fmla="*/ 508959 w 2268748"/>
                <a:gd name="connsiteY76" fmla="*/ 1555053 h 4035310"/>
                <a:gd name="connsiteX77" fmla="*/ 483080 w 2268748"/>
                <a:gd name="connsiteY77" fmla="*/ 1546426 h 4035310"/>
                <a:gd name="connsiteX78" fmla="*/ 431321 w 2268748"/>
                <a:gd name="connsiteY78" fmla="*/ 1511921 h 4035310"/>
                <a:gd name="connsiteX79" fmla="*/ 405442 w 2268748"/>
                <a:gd name="connsiteY79" fmla="*/ 1503294 h 4035310"/>
                <a:gd name="connsiteX80" fmla="*/ 353683 w 2268748"/>
                <a:gd name="connsiteY80" fmla="*/ 1477415 h 4035310"/>
                <a:gd name="connsiteX81" fmla="*/ 276046 w 2268748"/>
                <a:gd name="connsiteY81" fmla="*/ 1442909 h 4035310"/>
                <a:gd name="connsiteX82" fmla="*/ 267419 w 2268748"/>
                <a:gd name="connsiteY82" fmla="*/ 1071973 h 4035310"/>
                <a:gd name="connsiteX83" fmla="*/ 327804 w 2268748"/>
                <a:gd name="connsiteY83" fmla="*/ 1011589 h 4035310"/>
                <a:gd name="connsiteX84" fmla="*/ 362310 w 2268748"/>
                <a:gd name="connsiteY84" fmla="*/ 959830 h 4035310"/>
                <a:gd name="connsiteX85" fmla="*/ 379563 w 2268748"/>
                <a:gd name="connsiteY85" fmla="*/ 933951 h 4035310"/>
                <a:gd name="connsiteX86" fmla="*/ 405442 w 2268748"/>
                <a:gd name="connsiteY86" fmla="*/ 882192 h 4035310"/>
                <a:gd name="connsiteX87" fmla="*/ 431321 w 2268748"/>
                <a:gd name="connsiteY87" fmla="*/ 804555 h 4035310"/>
                <a:gd name="connsiteX88" fmla="*/ 439948 w 2268748"/>
                <a:gd name="connsiteY88" fmla="*/ 778675 h 4035310"/>
                <a:gd name="connsiteX89" fmla="*/ 465827 w 2268748"/>
                <a:gd name="connsiteY89" fmla="*/ 761423 h 4035310"/>
                <a:gd name="connsiteX90" fmla="*/ 491706 w 2268748"/>
                <a:gd name="connsiteY90" fmla="*/ 709664 h 4035310"/>
                <a:gd name="connsiteX91" fmla="*/ 508959 w 2268748"/>
                <a:gd name="connsiteY91" fmla="*/ 657906 h 4035310"/>
                <a:gd name="connsiteX92" fmla="*/ 543465 w 2268748"/>
                <a:gd name="connsiteY92" fmla="*/ 606147 h 4035310"/>
                <a:gd name="connsiteX93" fmla="*/ 552091 w 2268748"/>
                <a:gd name="connsiteY93" fmla="*/ 528509 h 4035310"/>
                <a:gd name="connsiteX94" fmla="*/ 569344 w 2268748"/>
                <a:gd name="connsiteY94" fmla="*/ 476751 h 4035310"/>
                <a:gd name="connsiteX95" fmla="*/ 586597 w 2268748"/>
                <a:gd name="connsiteY95" fmla="*/ 424992 h 4035310"/>
                <a:gd name="connsiteX96" fmla="*/ 621102 w 2268748"/>
                <a:gd name="connsiteY96" fmla="*/ 373234 h 4035310"/>
                <a:gd name="connsiteX97" fmla="*/ 629729 w 2268748"/>
                <a:gd name="connsiteY97" fmla="*/ 347355 h 4035310"/>
                <a:gd name="connsiteX98" fmla="*/ 612476 w 2268748"/>
                <a:gd name="connsiteY98" fmla="*/ 105815 h 4035310"/>
                <a:gd name="connsiteX99" fmla="*/ 595223 w 2268748"/>
                <a:gd name="connsiteY99" fmla="*/ 54057 h 4035310"/>
                <a:gd name="connsiteX100" fmla="*/ 560717 w 2268748"/>
                <a:gd name="connsiteY100" fmla="*/ 2298 h 4035310"/>
                <a:gd name="connsiteX101" fmla="*/ 146649 w 2268748"/>
                <a:gd name="connsiteY101" fmla="*/ 131694 h 4035310"/>
                <a:gd name="connsiteX102" fmla="*/ 0 w 2268748"/>
                <a:gd name="connsiteY102" fmla="*/ 157573 h 4035310"/>
                <a:gd name="connsiteX0" fmla="*/ 0 w 2268748"/>
                <a:gd name="connsiteY0" fmla="*/ 157573 h 4035310"/>
                <a:gd name="connsiteX1" fmla="*/ 0 w 2268748"/>
                <a:gd name="connsiteY1" fmla="*/ 157573 h 4035310"/>
                <a:gd name="connsiteX2" fmla="*/ 43133 w 2268748"/>
                <a:gd name="connsiteY2" fmla="*/ 1235875 h 4035310"/>
                <a:gd name="connsiteX3" fmla="*/ 51759 w 2268748"/>
                <a:gd name="connsiteY3" fmla="*/ 1598185 h 4035310"/>
                <a:gd name="connsiteX4" fmla="*/ 69012 w 2268748"/>
                <a:gd name="connsiteY4" fmla="*/ 1744834 h 4035310"/>
                <a:gd name="connsiteX5" fmla="*/ 77638 w 2268748"/>
                <a:gd name="connsiteY5" fmla="*/ 1891483 h 4035310"/>
                <a:gd name="connsiteX6" fmla="*/ 129397 w 2268748"/>
                <a:gd name="connsiteY6" fmla="*/ 2693740 h 4035310"/>
                <a:gd name="connsiteX7" fmla="*/ 232209 w 2268748"/>
                <a:gd name="connsiteY7" fmla="*/ 3370249 h 4035310"/>
                <a:gd name="connsiteX8" fmla="*/ 224287 w 2268748"/>
                <a:gd name="connsiteY8" fmla="*/ 3599513 h 4035310"/>
                <a:gd name="connsiteX9" fmla="*/ 232914 w 2268748"/>
                <a:gd name="connsiteY9" fmla="*/ 3711657 h 4035310"/>
                <a:gd name="connsiteX10" fmla="*/ 241540 w 2268748"/>
                <a:gd name="connsiteY10" fmla="*/ 3858306 h 4035310"/>
                <a:gd name="connsiteX11" fmla="*/ 207034 w 2268748"/>
                <a:gd name="connsiteY11" fmla="*/ 4013581 h 4035310"/>
                <a:gd name="connsiteX12" fmla="*/ 276046 w 2268748"/>
                <a:gd name="connsiteY12" fmla="*/ 4004955 h 4035310"/>
                <a:gd name="connsiteX13" fmla="*/ 1384151 w 2268748"/>
                <a:gd name="connsiteY13" fmla="*/ 3743783 h 4035310"/>
                <a:gd name="connsiteX14" fmla="*/ 1958197 w 2268748"/>
                <a:gd name="connsiteY14" fmla="*/ 3642645 h 4035310"/>
                <a:gd name="connsiteX15" fmla="*/ 2018582 w 2268748"/>
                <a:gd name="connsiteY15" fmla="*/ 3625392 h 4035310"/>
                <a:gd name="connsiteX16" fmla="*/ 2044461 w 2268748"/>
                <a:gd name="connsiteY16" fmla="*/ 3608140 h 4035310"/>
                <a:gd name="connsiteX17" fmla="*/ 2139351 w 2268748"/>
                <a:gd name="connsiteY17" fmla="*/ 3582260 h 4035310"/>
                <a:gd name="connsiteX18" fmla="*/ 2191110 w 2268748"/>
                <a:gd name="connsiteY18" fmla="*/ 3556381 h 4035310"/>
                <a:gd name="connsiteX19" fmla="*/ 2216989 w 2268748"/>
                <a:gd name="connsiteY19" fmla="*/ 3539128 h 4035310"/>
                <a:gd name="connsiteX20" fmla="*/ 2268748 w 2268748"/>
                <a:gd name="connsiteY20" fmla="*/ 3521875 h 4035310"/>
                <a:gd name="connsiteX21" fmla="*/ 2260121 w 2268748"/>
                <a:gd name="connsiteY21" fmla="*/ 3495996 h 4035310"/>
                <a:gd name="connsiteX22" fmla="*/ 2242868 w 2268748"/>
                <a:gd name="connsiteY22" fmla="*/ 3470117 h 4035310"/>
                <a:gd name="connsiteX23" fmla="*/ 2199736 w 2268748"/>
                <a:gd name="connsiteY23" fmla="*/ 3401106 h 4035310"/>
                <a:gd name="connsiteX24" fmla="*/ 2182483 w 2268748"/>
                <a:gd name="connsiteY24" fmla="*/ 3375226 h 4035310"/>
                <a:gd name="connsiteX25" fmla="*/ 2130725 w 2268748"/>
                <a:gd name="connsiteY25" fmla="*/ 3332094 h 4035310"/>
                <a:gd name="connsiteX26" fmla="*/ 2061714 w 2268748"/>
                <a:gd name="connsiteY26" fmla="*/ 3254457 h 4035310"/>
                <a:gd name="connsiteX27" fmla="*/ 2009955 w 2268748"/>
                <a:gd name="connsiteY27" fmla="*/ 3219951 h 4035310"/>
                <a:gd name="connsiteX28" fmla="*/ 1992702 w 2268748"/>
                <a:gd name="connsiteY28" fmla="*/ 3194072 h 4035310"/>
                <a:gd name="connsiteX29" fmla="*/ 1966823 w 2268748"/>
                <a:gd name="connsiteY29" fmla="*/ 3176819 h 4035310"/>
                <a:gd name="connsiteX30" fmla="*/ 1932317 w 2268748"/>
                <a:gd name="connsiteY30" fmla="*/ 3142313 h 4035310"/>
                <a:gd name="connsiteX31" fmla="*/ 1906438 w 2268748"/>
                <a:gd name="connsiteY31" fmla="*/ 3116434 h 4035310"/>
                <a:gd name="connsiteX32" fmla="*/ 1854680 w 2268748"/>
                <a:gd name="connsiteY32" fmla="*/ 3099181 h 4035310"/>
                <a:gd name="connsiteX33" fmla="*/ 1828800 w 2268748"/>
                <a:gd name="connsiteY33" fmla="*/ 3081928 h 4035310"/>
                <a:gd name="connsiteX34" fmla="*/ 1820174 w 2268748"/>
                <a:gd name="connsiteY34" fmla="*/ 3056049 h 4035310"/>
                <a:gd name="connsiteX35" fmla="*/ 1768416 w 2268748"/>
                <a:gd name="connsiteY35" fmla="*/ 3021543 h 4035310"/>
                <a:gd name="connsiteX36" fmla="*/ 1751163 w 2268748"/>
                <a:gd name="connsiteY36" fmla="*/ 2995664 h 4035310"/>
                <a:gd name="connsiteX37" fmla="*/ 1699404 w 2268748"/>
                <a:gd name="connsiteY37" fmla="*/ 2978411 h 4035310"/>
                <a:gd name="connsiteX38" fmla="*/ 1647646 w 2268748"/>
                <a:gd name="connsiteY38" fmla="*/ 2995664 h 4035310"/>
                <a:gd name="connsiteX39" fmla="*/ 1578634 w 2268748"/>
                <a:gd name="connsiteY39" fmla="*/ 2918026 h 4035310"/>
                <a:gd name="connsiteX40" fmla="*/ 1561382 w 2268748"/>
                <a:gd name="connsiteY40" fmla="*/ 2866268 h 4035310"/>
                <a:gd name="connsiteX41" fmla="*/ 1552755 w 2268748"/>
                <a:gd name="connsiteY41" fmla="*/ 2840389 h 4035310"/>
                <a:gd name="connsiteX42" fmla="*/ 1518249 w 2268748"/>
                <a:gd name="connsiteY42" fmla="*/ 2788630 h 4035310"/>
                <a:gd name="connsiteX43" fmla="*/ 1492370 w 2268748"/>
                <a:gd name="connsiteY43" fmla="*/ 2693740 h 4035310"/>
                <a:gd name="connsiteX44" fmla="*/ 1475117 w 2268748"/>
                <a:gd name="connsiteY44" fmla="*/ 2667860 h 4035310"/>
                <a:gd name="connsiteX45" fmla="*/ 1449238 w 2268748"/>
                <a:gd name="connsiteY45" fmla="*/ 2641981 h 4035310"/>
                <a:gd name="connsiteX46" fmla="*/ 1406106 w 2268748"/>
                <a:gd name="connsiteY46" fmla="*/ 2564343 h 4035310"/>
                <a:gd name="connsiteX47" fmla="*/ 1380227 w 2268748"/>
                <a:gd name="connsiteY47" fmla="*/ 2547090 h 4035310"/>
                <a:gd name="connsiteX48" fmla="*/ 1362974 w 2268748"/>
                <a:gd name="connsiteY48" fmla="*/ 2478079 h 4035310"/>
                <a:gd name="connsiteX49" fmla="*/ 1345721 w 2268748"/>
                <a:gd name="connsiteY49" fmla="*/ 2417694 h 4035310"/>
                <a:gd name="connsiteX50" fmla="*/ 1319842 w 2268748"/>
                <a:gd name="connsiteY50" fmla="*/ 2391815 h 4035310"/>
                <a:gd name="connsiteX51" fmla="*/ 1293963 w 2268748"/>
                <a:gd name="connsiteY51" fmla="*/ 2383189 h 4035310"/>
                <a:gd name="connsiteX52" fmla="*/ 1268083 w 2268748"/>
                <a:gd name="connsiteY52" fmla="*/ 2357309 h 4035310"/>
                <a:gd name="connsiteX53" fmla="*/ 1242204 w 2268748"/>
                <a:gd name="connsiteY53" fmla="*/ 2340057 h 4035310"/>
                <a:gd name="connsiteX54" fmla="*/ 1199072 w 2268748"/>
                <a:gd name="connsiteY54" fmla="*/ 2296924 h 4035310"/>
                <a:gd name="connsiteX55" fmla="*/ 1155940 w 2268748"/>
                <a:gd name="connsiteY55" fmla="*/ 2253792 h 4035310"/>
                <a:gd name="connsiteX56" fmla="*/ 1130061 w 2268748"/>
                <a:gd name="connsiteY56" fmla="*/ 2227913 h 4035310"/>
                <a:gd name="connsiteX57" fmla="*/ 1112808 w 2268748"/>
                <a:gd name="connsiteY57" fmla="*/ 2202034 h 4035310"/>
                <a:gd name="connsiteX58" fmla="*/ 1086929 w 2268748"/>
                <a:gd name="connsiteY58" fmla="*/ 2193407 h 4035310"/>
                <a:gd name="connsiteX59" fmla="*/ 1052423 w 2268748"/>
                <a:gd name="connsiteY59" fmla="*/ 2158902 h 4035310"/>
                <a:gd name="connsiteX60" fmla="*/ 1035170 w 2268748"/>
                <a:gd name="connsiteY60" fmla="*/ 2133023 h 4035310"/>
                <a:gd name="connsiteX61" fmla="*/ 1009291 w 2268748"/>
                <a:gd name="connsiteY61" fmla="*/ 2115770 h 4035310"/>
                <a:gd name="connsiteX62" fmla="*/ 974785 w 2268748"/>
                <a:gd name="connsiteY62" fmla="*/ 2055385 h 4035310"/>
                <a:gd name="connsiteX63" fmla="*/ 948906 w 2268748"/>
                <a:gd name="connsiteY63" fmla="*/ 2046758 h 4035310"/>
                <a:gd name="connsiteX64" fmla="*/ 888521 w 2268748"/>
                <a:gd name="connsiteY64" fmla="*/ 1969121 h 4035310"/>
                <a:gd name="connsiteX65" fmla="*/ 828136 w 2268748"/>
                <a:gd name="connsiteY65" fmla="*/ 1900109 h 4035310"/>
                <a:gd name="connsiteX66" fmla="*/ 793631 w 2268748"/>
                <a:gd name="connsiteY66" fmla="*/ 1848351 h 4035310"/>
                <a:gd name="connsiteX67" fmla="*/ 759125 w 2268748"/>
                <a:gd name="connsiteY67" fmla="*/ 1787966 h 4035310"/>
                <a:gd name="connsiteX68" fmla="*/ 733246 w 2268748"/>
                <a:gd name="connsiteY68" fmla="*/ 1770713 h 4035310"/>
                <a:gd name="connsiteX69" fmla="*/ 698740 w 2268748"/>
                <a:gd name="connsiteY69" fmla="*/ 1693075 h 4035310"/>
                <a:gd name="connsiteX70" fmla="*/ 672861 w 2268748"/>
                <a:gd name="connsiteY70" fmla="*/ 1675823 h 4035310"/>
                <a:gd name="connsiteX71" fmla="*/ 629729 w 2268748"/>
                <a:gd name="connsiteY71" fmla="*/ 1641317 h 4035310"/>
                <a:gd name="connsiteX72" fmla="*/ 603849 w 2268748"/>
                <a:gd name="connsiteY72" fmla="*/ 1615438 h 4035310"/>
                <a:gd name="connsiteX73" fmla="*/ 577970 w 2268748"/>
                <a:gd name="connsiteY73" fmla="*/ 1598185 h 4035310"/>
                <a:gd name="connsiteX74" fmla="*/ 560717 w 2268748"/>
                <a:gd name="connsiteY74" fmla="*/ 1572306 h 4035310"/>
                <a:gd name="connsiteX75" fmla="*/ 508959 w 2268748"/>
                <a:gd name="connsiteY75" fmla="*/ 1555053 h 4035310"/>
                <a:gd name="connsiteX76" fmla="*/ 483080 w 2268748"/>
                <a:gd name="connsiteY76" fmla="*/ 1546426 h 4035310"/>
                <a:gd name="connsiteX77" fmla="*/ 431321 w 2268748"/>
                <a:gd name="connsiteY77" fmla="*/ 1511921 h 4035310"/>
                <a:gd name="connsiteX78" fmla="*/ 405442 w 2268748"/>
                <a:gd name="connsiteY78" fmla="*/ 1503294 h 4035310"/>
                <a:gd name="connsiteX79" fmla="*/ 353683 w 2268748"/>
                <a:gd name="connsiteY79" fmla="*/ 1477415 h 4035310"/>
                <a:gd name="connsiteX80" fmla="*/ 276046 w 2268748"/>
                <a:gd name="connsiteY80" fmla="*/ 1442909 h 4035310"/>
                <a:gd name="connsiteX81" fmla="*/ 267419 w 2268748"/>
                <a:gd name="connsiteY81" fmla="*/ 1071973 h 4035310"/>
                <a:gd name="connsiteX82" fmla="*/ 327804 w 2268748"/>
                <a:gd name="connsiteY82" fmla="*/ 1011589 h 4035310"/>
                <a:gd name="connsiteX83" fmla="*/ 362310 w 2268748"/>
                <a:gd name="connsiteY83" fmla="*/ 959830 h 4035310"/>
                <a:gd name="connsiteX84" fmla="*/ 379563 w 2268748"/>
                <a:gd name="connsiteY84" fmla="*/ 933951 h 4035310"/>
                <a:gd name="connsiteX85" fmla="*/ 405442 w 2268748"/>
                <a:gd name="connsiteY85" fmla="*/ 882192 h 4035310"/>
                <a:gd name="connsiteX86" fmla="*/ 431321 w 2268748"/>
                <a:gd name="connsiteY86" fmla="*/ 804555 h 4035310"/>
                <a:gd name="connsiteX87" fmla="*/ 439948 w 2268748"/>
                <a:gd name="connsiteY87" fmla="*/ 778675 h 4035310"/>
                <a:gd name="connsiteX88" fmla="*/ 465827 w 2268748"/>
                <a:gd name="connsiteY88" fmla="*/ 761423 h 4035310"/>
                <a:gd name="connsiteX89" fmla="*/ 491706 w 2268748"/>
                <a:gd name="connsiteY89" fmla="*/ 709664 h 4035310"/>
                <a:gd name="connsiteX90" fmla="*/ 508959 w 2268748"/>
                <a:gd name="connsiteY90" fmla="*/ 657906 h 4035310"/>
                <a:gd name="connsiteX91" fmla="*/ 543465 w 2268748"/>
                <a:gd name="connsiteY91" fmla="*/ 606147 h 4035310"/>
                <a:gd name="connsiteX92" fmla="*/ 552091 w 2268748"/>
                <a:gd name="connsiteY92" fmla="*/ 528509 h 4035310"/>
                <a:gd name="connsiteX93" fmla="*/ 569344 w 2268748"/>
                <a:gd name="connsiteY93" fmla="*/ 476751 h 4035310"/>
                <a:gd name="connsiteX94" fmla="*/ 586597 w 2268748"/>
                <a:gd name="connsiteY94" fmla="*/ 424992 h 4035310"/>
                <a:gd name="connsiteX95" fmla="*/ 621102 w 2268748"/>
                <a:gd name="connsiteY95" fmla="*/ 373234 h 4035310"/>
                <a:gd name="connsiteX96" fmla="*/ 629729 w 2268748"/>
                <a:gd name="connsiteY96" fmla="*/ 347355 h 4035310"/>
                <a:gd name="connsiteX97" fmla="*/ 612476 w 2268748"/>
                <a:gd name="connsiteY97" fmla="*/ 105815 h 4035310"/>
                <a:gd name="connsiteX98" fmla="*/ 595223 w 2268748"/>
                <a:gd name="connsiteY98" fmla="*/ 54057 h 4035310"/>
                <a:gd name="connsiteX99" fmla="*/ 560717 w 2268748"/>
                <a:gd name="connsiteY99" fmla="*/ 2298 h 4035310"/>
                <a:gd name="connsiteX100" fmla="*/ 146649 w 2268748"/>
                <a:gd name="connsiteY100" fmla="*/ 131694 h 4035310"/>
                <a:gd name="connsiteX101" fmla="*/ 0 w 2268748"/>
                <a:gd name="connsiteY101" fmla="*/ 157573 h 4035310"/>
                <a:gd name="connsiteX0" fmla="*/ 0 w 2268748"/>
                <a:gd name="connsiteY0" fmla="*/ 157573 h 4035310"/>
                <a:gd name="connsiteX1" fmla="*/ 0 w 2268748"/>
                <a:gd name="connsiteY1" fmla="*/ 157573 h 4035310"/>
                <a:gd name="connsiteX2" fmla="*/ 43133 w 2268748"/>
                <a:gd name="connsiteY2" fmla="*/ 1235875 h 4035310"/>
                <a:gd name="connsiteX3" fmla="*/ 51759 w 2268748"/>
                <a:gd name="connsiteY3" fmla="*/ 1598185 h 4035310"/>
                <a:gd name="connsiteX4" fmla="*/ 69012 w 2268748"/>
                <a:gd name="connsiteY4" fmla="*/ 1744834 h 4035310"/>
                <a:gd name="connsiteX5" fmla="*/ 77638 w 2268748"/>
                <a:gd name="connsiteY5" fmla="*/ 1891483 h 4035310"/>
                <a:gd name="connsiteX6" fmla="*/ 129397 w 2268748"/>
                <a:gd name="connsiteY6" fmla="*/ 2693740 h 4035310"/>
                <a:gd name="connsiteX7" fmla="*/ 232209 w 2268748"/>
                <a:gd name="connsiteY7" fmla="*/ 3370249 h 4035310"/>
                <a:gd name="connsiteX8" fmla="*/ 224287 w 2268748"/>
                <a:gd name="connsiteY8" fmla="*/ 3599513 h 4035310"/>
                <a:gd name="connsiteX9" fmla="*/ 232914 w 2268748"/>
                <a:gd name="connsiteY9" fmla="*/ 3711657 h 4035310"/>
                <a:gd name="connsiteX10" fmla="*/ 241540 w 2268748"/>
                <a:gd name="connsiteY10" fmla="*/ 3858306 h 4035310"/>
                <a:gd name="connsiteX11" fmla="*/ 207034 w 2268748"/>
                <a:gd name="connsiteY11" fmla="*/ 4013581 h 4035310"/>
                <a:gd name="connsiteX12" fmla="*/ 276046 w 2268748"/>
                <a:gd name="connsiteY12" fmla="*/ 4004955 h 4035310"/>
                <a:gd name="connsiteX13" fmla="*/ 1384151 w 2268748"/>
                <a:gd name="connsiteY13" fmla="*/ 3743783 h 4035310"/>
                <a:gd name="connsiteX14" fmla="*/ 2018582 w 2268748"/>
                <a:gd name="connsiteY14" fmla="*/ 3625392 h 4035310"/>
                <a:gd name="connsiteX15" fmla="*/ 2044461 w 2268748"/>
                <a:gd name="connsiteY15" fmla="*/ 3608140 h 4035310"/>
                <a:gd name="connsiteX16" fmla="*/ 2139351 w 2268748"/>
                <a:gd name="connsiteY16" fmla="*/ 3582260 h 4035310"/>
                <a:gd name="connsiteX17" fmla="*/ 2191110 w 2268748"/>
                <a:gd name="connsiteY17" fmla="*/ 3556381 h 4035310"/>
                <a:gd name="connsiteX18" fmla="*/ 2216989 w 2268748"/>
                <a:gd name="connsiteY18" fmla="*/ 3539128 h 4035310"/>
                <a:gd name="connsiteX19" fmla="*/ 2268748 w 2268748"/>
                <a:gd name="connsiteY19" fmla="*/ 3521875 h 4035310"/>
                <a:gd name="connsiteX20" fmla="*/ 2260121 w 2268748"/>
                <a:gd name="connsiteY20" fmla="*/ 3495996 h 4035310"/>
                <a:gd name="connsiteX21" fmla="*/ 2242868 w 2268748"/>
                <a:gd name="connsiteY21" fmla="*/ 3470117 h 4035310"/>
                <a:gd name="connsiteX22" fmla="*/ 2199736 w 2268748"/>
                <a:gd name="connsiteY22" fmla="*/ 3401106 h 4035310"/>
                <a:gd name="connsiteX23" fmla="*/ 2182483 w 2268748"/>
                <a:gd name="connsiteY23" fmla="*/ 3375226 h 4035310"/>
                <a:gd name="connsiteX24" fmla="*/ 2130725 w 2268748"/>
                <a:gd name="connsiteY24" fmla="*/ 3332094 h 4035310"/>
                <a:gd name="connsiteX25" fmla="*/ 2061714 w 2268748"/>
                <a:gd name="connsiteY25" fmla="*/ 3254457 h 4035310"/>
                <a:gd name="connsiteX26" fmla="*/ 2009955 w 2268748"/>
                <a:gd name="connsiteY26" fmla="*/ 3219951 h 4035310"/>
                <a:gd name="connsiteX27" fmla="*/ 1992702 w 2268748"/>
                <a:gd name="connsiteY27" fmla="*/ 3194072 h 4035310"/>
                <a:gd name="connsiteX28" fmla="*/ 1966823 w 2268748"/>
                <a:gd name="connsiteY28" fmla="*/ 3176819 h 4035310"/>
                <a:gd name="connsiteX29" fmla="*/ 1932317 w 2268748"/>
                <a:gd name="connsiteY29" fmla="*/ 3142313 h 4035310"/>
                <a:gd name="connsiteX30" fmla="*/ 1906438 w 2268748"/>
                <a:gd name="connsiteY30" fmla="*/ 3116434 h 4035310"/>
                <a:gd name="connsiteX31" fmla="*/ 1854680 w 2268748"/>
                <a:gd name="connsiteY31" fmla="*/ 3099181 h 4035310"/>
                <a:gd name="connsiteX32" fmla="*/ 1828800 w 2268748"/>
                <a:gd name="connsiteY32" fmla="*/ 3081928 h 4035310"/>
                <a:gd name="connsiteX33" fmla="*/ 1820174 w 2268748"/>
                <a:gd name="connsiteY33" fmla="*/ 3056049 h 4035310"/>
                <a:gd name="connsiteX34" fmla="*/ 1768416 w 2268748"/>
                <a:gd name="connsiteY34" fmla="*/ 3021543 h 4035310"/>
                <a:gd name="connsiteX35" fmla="*/ 1751163 w 2268748"/>
                <a:gd name="connsiteY35" fmla="*/ 2995664 h 4035310"/>
                <a:gd name="connsiteX36" fmla="*/ 1699404 w 2268748"/>
                <a:gd name="connsiteY36" fmla="*/ 2978411 h 4035310"/>
                <a:gd name="connsiteX37" fmla="*/ 1647646 w 2268748"/>
                <a:gd name="connsiteY37" fmla="*/ 2995664 h 4035310"/>
                <a:gd name="connsiteX38" fmla="*/ 1578634 w 2268748"/>
                <a:gd name="connsiteY38" fmla="*/ 2918026 h 4035310"/>
                <a:gd name="connsiteX39" fmla="*/ 1561382 w 2268748"/>
                <a:gd name="connsiteY39" fmla="*/ 2866268 h 4035310"/>
                <a:gd name="connsiteX40" fmla="*/ 1552755 w 2268748"/>
                <a:gd name="connsiteY40" fmla="*/ 2840389 h 4035310"/>
                <a:gd name="connsiteX41" fmla="*/ 1518249 w 2268748"/>
                <a:gd name="connsiteY41" fmla="*/ 2788630 h 4035310"/>
                <a:gd name="connsiteX42" fmla="*/ 1492370 w 2268748"/>
                <a:gd name="connsiteY42" fmla="*/ 2693740 h 4035310"/>
                <a:gd name="connsiteX43" fmla="*/ 1475117 w 2268748"/>
                <a:gd name="connsiteY43" fmla="*/ 2667860 h 4035310"/>
                <a:gd name="connsiteX44" fmla="*/ 1449238 w 2268748"/>
                <a:gd name="connsiteY44" fmla="*/ 2641981 h 4035310"/>
                <a:gd name="connsiteX45" fmla="*/ 1406106 w 2268748"/>
                <a:gd name="connsiteY45" fmla="*/ 2564343 h 4035310"/>
                <a:gd name="connsiteX46" fmla="*/ 1380227 w 2268748"/>
                <a:gd name="connsiteY46" fmla="*/ 2547090 h 4035310"/>
                <a:gd name="connsiteX47" fmla="*/ 1362974 w 2268748"/>
                <a:gd name="connsiteY47" fmla="*/ 2478079 h 4035310"/>
                <a:gd name="connsiteX48" fmla="*/ 1345721 w 2268748"/>
                <a:gd name="connsiteY48" fmla="*/ 2417694 h 4035310"/>
                <a:gd name="connsiteX49" fmla="*/ 1319842 w 2268748"/>
                <a:gd name="connsiteY49" fmla="*/ 2391815 h 4035310"/>
                <a:gd name="connsiteX50" fmla="*/ 1293963 w 2268748"/>
                <a:gd name="connsiteY50" fmla="*/ 2383189 h 4035310"/>
                <a:gd name="connsiteX51" fmla="*/ 1268083 w 2268748"/>
                <a:gd name="connsiteY51" fmla="*/ 2357309 h 4035310"/>
                <a:gd name="connsiteX52" fmla="*/ 1242204 w 2268748"/>
                <a:gd name="connsiteY52" fmla="*/ 2340057 h 4035310"/>
                <a:gd name="connsiteX53" fmla="*/ 1199072 w 2268748"/>
                <a:gd name="connsiteY53" fmla="*/ 2296924 h 4035310"/>
                <a:gd name="connsiteX54" fmla="*/ 1155940 w 2268748"/>
                <a:gd name="connsiteY54" fmla="*/ 2253792 h 4035310"/>
                <a:gd name="connsiteX55" fmla="*/ 1130061 w 2268748"/>
                <a:gd name="connsiteY55" fmla="*/ 2227913 h 4035310"/>
                <a:gd name="connsiteX56" fmla="*/ 1112808 w 2268748"/>
                <a:gd name="connsiteY56" fmla="*/ 2202034 h 4035310"/>
                <a:gd name="connsiteX57" fmla="*/ 1086929 w 2268748"/>
                <a:gd name="connsiteY57" fmla="*/ 2193407 h 4035310"/>
                <a:gd name="connsiteX58" fmla="*/ 1052423 w 2268748"/>
                <a:gd name="connsiteY58" fmla="*/ 2158902 h 4035310"/>
                <a:gd name="connsiteX59" fmla="*/ 1035170 w 2268748"/>
                <a:gd name="connsiteY59" fmla="*/ 2133023 h 4035310"/>
                <a:gd name="connsiteX60" fmla="*/ 1009291 w 2268748"/>
                <a:gd name="connsiteY60" fmla="*/ 2115770 h 4035310"/>
                <a:gd name="connsiteX61" fmla="*/ 974785 w 2268748"/>
                <a:gd name="connsiteY61" fmla="*/ 2055385 h 4035310"/>
                <a:gd name="connsiteX62" fmla="*/ 948906 w 2268748"/>
                <a:gd name="connsiteY62" fmla="*/ 2046758 h 4035310"/>
                <a:gd name="connsiteX63" fmla="*/ 888521 w 2268748"/>
                <a:gd name="connsiteY63" fmla="*/ 1969121 h 4035310"/>
                <a:gd name="connsiteX64" fmla="*/ 828136 w 2268748"/>
                <a:gd name="connsiteY64" fmla="*/ 1900109 h 4035310"/>
                <a:gd name="connsiteX65" fmla="*/ 793631 w 2268748"/>
                <a:gd name="connsiteY65" fmla="*/ 1848351 h 4035310"/>
                <a:gd name="connsiteX66" fmla="*/ 759125 w 2268748"/>
                <a:gd name="connsiteY66" fmla="*/ 1787966 h 4035310"/>
                <a:gd name="connsiteX67" fmla="*/ 733246 w 2268748"/>
                <a:gd name="connsiteY67" fmla="*/ 1770713 h 4035310"/>
                <a:gd name="connsiteX68" fmla="*/ 698740 w 2268748"/>
                <a:gd name="connsiteY68" fmla="*/ 1693075 h 4035310"/>
                <a:gd name="connsiteX69" fmla="*/ 672861 w 2268748"/>
                <a:gd name="connsiteY69" fmla="*/ 1675823 h 4035310"/>
                <a:gd name="connsiteX70" fmla="*/ 629729 w 2268748"/>
                <a:gd name="connsiteY70" fmla="*/ 1641317 h 4035310"/>
                <a:gd name="connsiteX71" fmla="*/ 603849 w 2268748"/>
                <a:gd name="connsiteY71" fmla="*/ 1615438 h 4035310"/>
                <a:gd name="connsiteX72" fmla="*/ 577970 w 2268748"/>
                <a:gd name="connsiteY72" fmla="*/ 1598185 h 4035310"/>
                <a:gd name="connsiteX73" fmla="*/ 560717 w 2268748"/>
                <a:gd name="connsiteY73" fmla="*/ 1572306 h 4035310"/>
                <a:gd name="connsiteX74" fmla="*/ 508959 w 2268748"/>
                <a:gd name="connsiteY74" fmla="*/ 1555053 h 4035310"/>
                <a:gd name="connsiteX75" fmla="*/ 483080 w 2268748"/>
                <a:gd name="connsiteY75" fmla="*/ 1546426 h 4035310"/>
                <a:gd name="connsiteX76" fmla="*/ 431321 w 2268748"/>
                <a:gd name="connsiteY76" fmla="*/ 1511921 h 4035310"/>
                <a:gd name="connsiteX77" fmla="*/ 405442 w 2268748"/>
                <a:gd name="connsiteY77" fmla="*/ 1503294 h 4035310"/>
                <a:gd name="connsiteX78" fmla="*/ 353683 w 2268748"/>
                <a:gd name="connsiteY78" fmla="*/ 1477415 h 4035310"/>
                <a:gd name="connsiteX79" fmla="*/ 276046 w 2268748"/>
                <a:gd name="connsiteY79" fmla="*/ 1442909 h 4035310"/>
                <a:gd name="connsiteX80" fmla="*/ 267419 w 2268748"/>
                <a:gd name="connsiteY80" fmla="*/ 1071973 h 4035310"/>
                <a:gd name="connsiteX81" fmla="*/ 327804 w 2268748"/>
                <a:gd name="connsiteY81" fmla="*/ 1011589 h 4035310"/>
                <a:gd name="connsiteX82" fmla="*/ 362310 w 2268748"/>
                <a:gd name="connsiteY82" fmla="*/ 959830 h 4035310"/>
                <a:gd name="connsiteX83" fmla="*/ 379563 w 2268748"/>
                <a:gd name="connsiteY83" fmla="*/ 933951 h 4035310"/>
                <a:gd name="connsiteX84" fmla="*/ 405442 w 2268748"/>
                <a:gd name="connsiteY84" fmla="*/ 882192 h 4035310"/>
                <a:gd name="connsiteX85" fmla="*/ 431321 w 2268748"/>
                <a:gd name="connsiteY85" fmla="*/ 804555 h 4035310"/>
                <a:gd name="connsiteX86" fmla="*/ 439948 w 2268748"/>
                <a:gd name="connsiteY86" fmla="*/ 778675 h 4035310"/>
                <a:gd name="connsiteX87" fmla="*/ 465827 w 2268748"/>
                <a:gd name="connsiteY87" fmla="*/ 761423 h 4035310"/>
                <a:gd name="connsiteX88" fmla="*/ 491706 w 2268748"/>
                <a:gd name="connsiteY88" fmla="*/ 709664 h 4035310"/>
                <a:gd name="connsiteX89" fmla="*/ 508959 w 2268748"/>
                <a:gd name="connsiteY89" fmla="*/ 657906 h 4035310"/>
                <a:gd name="connsiteX90" fmla="*/ 543465 w 2268748"/>
                <a:gd name="connsiteY90" fmla="*/ 606147 h 4035310"/>
                <a:gd name="connsiteX91" fmla="*/ 552091 w 2268748"/>
                <a:gd name="connsiteY91" fmla="*/ 528509 h 4035310"/>
                <a:gd name="connsiteX92" fmla="*/ 569344 w 2268748"/>
                <a:gd name="connsiteY92" fmla="*/ 476751 h 4035310"/>
                <a:gd name="connsiteX93" fmla="*/ 586597 w 2268748"/>
                <a:gd name="connsiteY93" fmla="*/ 424992 h 4035310"/>
                <a:gd name="connsiteX94" fmla="*/ 621102 w 2268748"/>
                <a:gd name="connsiteY94" fmla="*/ 373234 h 4035310"/>
                <a:gd name="connsiteX95" fmla="*/ 629729 w 2268748"/>
                <a:gd name="connsiteY95" fmla="*/ 347355 h 4035310"/>
                <a:gd name="connsiteX96" fmla="*/ 612476 w 2268748"/>
                <a:gd name="connsiteY96" fmla="*/ 105815 h 4035310"/>
                <a:gd name="connsiteX97" fmla="*/ 595223 w 2268748"/>
                <a:gd name="connsiteY97" fmla="*/ 54057 h 4035310"/>
                <a:gd name="connsiteX98" fmla="*/ 560717 w 2268748"/>
                <a:gd name="connsiteY98" fmla="*/ 2298 h 4035310"/>
                <a:gd name="connsiteX99" fmla="*/ 146649 w 2268748"/>
                <a:gd name="connsiteY99" fmla="*/ 131694 h 4035310"/>
                <a:gd name="connsiteX100" fmla="*/ 0 w 2268748"/>
                <a:gd name="connsiteY100" fmla="*/ 157573 h 4035310"/>
                <a:gd name="connsiteX0" fmla="*/ 0 w 2268748"/>
                <a:gd name="connsiteY0" fmla="*/ 157573 h 4035310"/>
                <a:gd name="connsiteX1" fmla="*/ 0 w 2268748"/>
                <a:gd name="connsiteY1" fmla="*/ 157573 h 4035310"/>
                <a:gd name="connsiteX2" fmla="*/ 43133 w 2268748"/>
                <a:gd name="connsiteY2" fmla="*/ 1235875 h 4035310"/>
                <a:gd name="connsiteX3" fmla="*/ 51759 w 2268748"/>
                <a:gd name="connsiteY3" fmla="*/ 1598185 h 4035310"/>
                <a:gd name="connsiteX4" fmla="*/ 69012 w 2268748"/>
                <a:gd name="connsiteY4" fmla="*/ 1744834 h 4035310"/>
                <a:gd name="connsiteX5" fmla="*/ 77638 w 2268748"/>
                <a:gd name="connsiteY5" fmla="*/ 1891483 h 4035310"/>
                <a:gd name="connsiteX6" fmla="*/ 129397 w 2268748"/>
                <a:gd name="connsiteY6" fmla="*/ 2693740 h 4035310"/>
                <a:gd name="connsiteX7" fmla="*/ 232209 w 2268748"/>
                <a:gd name="connsiteY7" fmla="*/ 3370249 h 4035310"/>
                <a:gd name="connsiteX8" fmla="*/ 224287 w 2268748"/>
                <a:gd name="connsiteY8" fmla="*/ 3599513 h 4035310"/>
                <a:gd name="connsiteX9" fmla="*/ 232914 w 2268748"/>
                <a:gd name="connsiteY9" fmla="*/ 3711657 h 4035310"/>
                <a:gd name="connsiteX10" fmla="*/ 241540 w 2268748"/>
                <a:gd name="connsiteY10" fmla="*/ 3858306 h 4035310"/>
                <a:gd name="connsiteX11" fmla="*/ 207034 w 2268748"/>
                <a:gd name="connsiteY11" fmla="*/ 4013581 h 4035310"/>
                <a:gd name="connsiteX12" fmla="*/ 276046 w 2268748"/>
                <a:gd name="connsiteY12" fmla="*/ 4004955 h 4035310"/>
                <a:gd name="connsiteX13" fmla="*/ 1384151 w 2268748"/>
                <a:gd name="connsiteY13" fmla="*/ 3743783 h 4035310"/>
                <a:gd name="connsiteX14" fmla="*/ 2044461 w 2268748"/>
                <a:gd name="connsiteY14" fmla="*/ 3608140 h 4035310"/>
                <a:gd name="connsiteX15" fmla="*/ 2139351 w 2268748"/>
                <a:gd name="connsiteY15" fmla="*/ 3582260 h 4035310"/>
                <a:gd name="connsiteX16" fmla="*/ 2191110 w 2268748"/>
                <a:gd name="connsiteY16" fmla="*/ 3556381 h 4035310"/>
                <a:gd name="connsiteX17" fmla="*/ 2216989 w 2268748"/>
                <a:gd name="connsiteY17" fmla="*/ 3539128 h 4035310"/>
                <a:gd name="connsiteX18" fmla="*/ 2268748 w 2268748"/>
                <a:gd name="connsiteY18" fmla="*/ 3521875 h 4035310"/>
                <a:gd name="connsiteX19" fmla="*/ 2260121 w 2268748"/>
                <a:gd name="connsiteY19" fmla="*/ 3495996 h 4035310"/>
                <a:gd name="connsiteX20" fmla="*/ 2242868 w 2268748"/>
                <a:gd name="connsiteY20" fmla="*/ 3470117 h 4035310"/>
                <a:gd name="connsiteX21" fmla="*/ 2199736 w 2268748"/>
                <a:gd name="connsiteY21" fmla="*/ 3401106 h 4035310"/>
                <a:gd name="connsiteX22" fmla="*/ 2182483 w 2268748"/>
                <a:gd name="connsiteY22" fmla="*/ 3375226 h 4035310"/>
                <a:gd name="connsiteX23" fmla="*/ 2130725 w 2268748"/>
                <a:gd name="connsiteY23" fmla="*/ 3332094 h 4035310"/>
                <a:gd name="connsiteX24" fmla="*/ 2061714 w 2268748"/>
                <a:gd name="connsiteY24" fmla="*/ 3254457 h 4035310"/>
                <a:gd name="connsiteX25" fmla="*/ 2009955 w 2268748"/>
                <a:gd name="connsiteY25" fmla="*/ 3219951 h 4035310"/>
                <a:gd name="connsiteX26" fmla="*/ 1992702 w 2268748"/>
                <a:gd name="connsiteY26" fmla="*/ 3194072 h 4035310"/>
                <a:gd name="connsiteX27" fmla="*/ 1966823 w 2268748"/>
                <a:gd name="connsiteY27" fmla="*/ 3176819 h 4035310"/>
                <a:gd name="connsiteX28" fmla="*/ 1932317 w 2268748"/>
                <a:gd name="connsiteY28" fmla="*/ 3142313 h 4035310"/>
                <a:gd name="connsiteX29" fmla="*/ 1906438 w 2268748"/>
                <a:gd name="connsiteY29" fmla="*/ 3116434 h 4035310"/>
                <a:gd name="connsiteX30" fmla="*/ 1854680 w 2268748"/>
                <a:gd name="connsiteY30" fmla="*/ 3099181 h 4035310"/>
                <a:gd name="connsiteX31" fmla="*/ 1828800 w 2268748"/>
                <a:gd name="connsiteY31" fmla="*/ 3081928 h 4035310"/>
                <a:gd name="connsiteX32" fmla="*/ 1820174 w 2268748"/>
                <a:gd name="connsiteY32" fmla="*/ 3056049 h 4035310"/>
                <a:gd name="connsiteX33" fmla="*/ 1768416 w 2268748"/>
                <a:gd name="connsiteY33" fmla="*/ 3021543 h 4035310"/>
                <a:gd name="connsiteX34" fmla="*/ 1751163 w 2268748"/>
                <a:gd name="connsiteY34" fmla="*/ 2995664 h 4035310"/>
                <a:gd name="connsiteX35" fmla="*/ 1699404 w 2268748"/>
                <a:gd name="connsiteY35" fmla="*/ 2978411 h 4035310"/>
                <a:gd name="connsiteX36" fmla="*/ 1647646 w 2268748"/>
                <a:gd name="connsiteY36" fmla="*/ 2995664 h 4035310"/>
                <a:gd name="connsiteX37" fmla="*/ 1578634 w 2268748"/>
                <a:gd name="connsiteY37" fmla="*/ 2918026 h 4035310"/>
                <a:gd name="connsiteX38" fmla="*/ 1561382 w 2268748"/>
                <a:gd name="connsiteY38" fmla="*/ 2866268 h 4035310"/>
                <a:gd name="connsiteX39" fmla="*/ 1552755 w 2268748"/>
                <a:gd name="connsiteY39" fmla="*/ 2840389 h 4035310"/>
                <a:gd name="connsiteX40" fmla="*/ 1518249 w 2268748"/>
                <a:gd name="connsiteY40" fmla="*/ 2788630 h 4035310"/>
                <a:gd name="connsiteX41" fmla="*/ 1492370 w 2268748"/>
                <a:gd name="connsiteY41" fmla="*/ 2693740 h 4035310"/>
                <a:gd name="connsiteX42" fmla="*/ 1475117 w 2268748"/>
                <a:gd name="connsiteY42" fmla="*/ 2667860 h 4035310"/>
                <a:gd name="connsiteX43" fmla="*/ 1449238 w 2268748"/>
                <a:gd name="connsiteY43" fmla="*/ 2641981 h 4035310"/>
                <a:gd name="connsiteX44" fmla="*/ 1406106 w 2268748"/>
                <a:gd name="connsiteY44" fmla="*/ 2564343 h 4035310"/>
                <a:gd name="connsiteX45" fmla="*/ 1380227 w 2268748"/>
                <a:gd name="connsiteY45" fmla="*/ 2547090 h 4035310"/>
                <a:gd name="connsiteX46" fmla="*/ 1362974 w 2268748"/>
                <a:gd name="connsiteY46" fmla="*/ 2478079 h 4035310"/>
                <a:gd name="connsiteX47" fmla="*/ 1345721 w 2268748"/>
                <a:gd name="connsiteY47" fmla="*/ 2417694 h 4035310"/>
                <a:gd name="connsiteX48" fmla="*/ 1319842 w 2268748"/>
                <a:gd name="connsiteY48" fmla="*/ 2391815 h 4035310"/>
                <a:gd name="connsiteX49" fmla="*/ 1293963 w 2268748"/>
                <a:gd name="connsiteY49" fmla="*/ 2383189 h 4035310"/>
                <a:gd name="connsiteX50" fmla="*/ 1268083 w 2268748"/>
                <a:gd name="connsiteY50" fmla="*/ 2357309 h 4035310"/>
                <a:gd name="connsiteX51" fmla="*/ 1242204 w 2268748"/>
                <a:gd name="connsiteY51" fmla="*/ 2340057 h 4035310"/>
                <a:gd name="connsiteX52" fmla="*/ 1199072 w 2268748"/>
                <a:gd name="connsiteY52" fmla="*/ 2296924 h 4035310"/>
                <a:gd name="connsiteX53" fmla="*/ 1155940 w 2268748"/>
                <a:gd name="connsiteY53" fmla="*/ 2253792 h 4035310"/>
                <a:gd name="connsiteX54" fmla="*/ 1130061 w 2268748"/>
                <a:gd name="connsiteY54" fmla="*/ 2227913 h 4035310"/>
                <a:gd name="connsiteX55" fmla="*/ 1112808 w 2268748"/>
                <a:gd name="connsiteY55" fmla="*/ 2202034 h 4035310"/>
                <a:gd name="connsiteX56" fmla="*/ 1086929 w 2268748"/>
                <a:gd name="connsiteY56" fmla="*/ 2193407 h 4035310"/>
                <a:gd name="connsiteX57" fmla="*/ 1052423 w 2268748"/>
                <a:gd name="connsiteY57" fmla="*/ 2158902 h 4035310"/>
                <a:gd name="connsiteX58" fmla="*/ 1035170 w 2268748"/>
                <a:gd name="connsiteY58" fmla="*/ 2133023 h 4035310"/>
                <a:gd name="connsiteX59" fmla="*/ 1009291 w 2268748"/>
                <a:gd name="connsiteY59" fmla="*/ 2115770 h 4035310"/>
                <a:gd name="connsiteX60" fmla="*/ 974785 w 2268748"/>
                <a:gd name="connsiteY60" fmla="*/ 2055385 h 4035310"/>
                <a:gd name="connsiteX61" fmla="*/ 948906 w 2268748"/>
                <a:gd name="connsiteY61" fmla="*/ 2046758 h 4035310"/>
                <a:gd name="connsiteX62" fmla="*/ 888521 w 2268748"/>
                <a:gd name="connsiteY62" fmla="*/ 1969121 h 4035310"/>
                <a:gd name="connsiteX63" fmla="*/ 828136 w 2268748"/>
                <a:gd name="connsiteY63" fmla="*/ 1900109 h 4035310"/>
                <a:gd name="connsiteX64" fmla="*/ 793631 w 2268748"/>
                <a:gd name="connsiteY64" fmla="*/ 1848351 h 4035310"/>
                <a:gd name="connsiteX65" fmla="*/ 759125 w 2268748"/>
                <a:gd name="connsiteY65" fmla="*/ 1787966 h 4035310"/>
                <a:gd name="connsiteX66" fmla="*/ 733246 w 2268748"/>
                <a:gd name="connsiteY66" fmla="*/ 1770713 h 4035310"/>
                <a:gd name="connsiteX67" fmla="*/ 698740 w 2268748"/>
                <a:gd name="connsiteY67" fmla="*/ 1693075 h 4035310"/>
                <a:gd name="connsiteX68" fmla="*/ 672861 w 2268748"/>
                <a:gd name="connsiteY68" fmla="*/ 1675823 h 4035310"/>
                <a:gd name="connsiteX69" fmla="*/ 629729 w 2268748"/>
                <a:gd name="connsiteY69" fmla="*/ 1641317 h 4035310"/>
                <a:gd name="connsiteX70" fmla="*/ 603849 w 2268748"/>
                <a:gd name="connsiteY70" fmla="*/ 1615438 h 4035310"/>
                <a:gd name="connsiteX71" fmla="*/ 577970 w 2268748"/>
                <a:gd name="connsiteY71" fmla="*/ 1598185 h 4035310"/>
                <a:gd name="connsiteX72" fmla="*/ 560717 w 2268748"/>
                <a:gd name="connsiteY72" fmla="*/ 1572306 h 4035310"/>
                <a:gd name="connsiteX73" fmla="*/ 508959 w 2268748"/>
                <a:gd name="connsiteY73" fmla="*/ 1555053 h 4035310"/>
                <a:gd name="connsiteX74" fmla="*/ 483080 w 2268748"/>
                <a:gd name="connsiteY74" fmla="*/ 1546426 h 4035310"/>
                <a:gd name="connsiteX75" fmla="*/ 431321 w 2268748"/>
                <a:gd name="connsiteY75" fmla="*/ 1511921 h 4035310"/>
                <a:gd name="connsiteX76" fmla="*/ 405442 w 2268748"/>
                <a:gd name="connsiteY76" fmla="*/ 1503294 h 4035310"/>
                <a:gd name="connsiteX77" fmla="*/ 353683 w 2268748"/>
                <a:gd name="connsiteY77" fmla="*/ 1477415 h 4035310"/>
                <a:gd name="connsiteX78" fmla="*/ 276046 w 2268748"/>
                <a:gd name="connsiteY78" fmla="*/ 1442909 h 4035310"/>
                <a:gd name="connsiteX79" fmla="*/ 267419 w 2268748"/>
                <a:gd name="connsiteY79" fmla="*/ 1071973 h 4035310"/>
                <a:gd name="connsiteX80" fmla="*/ 327804 w 2268748"/>
                <a:gd name="connsiteY80" fmla="*/ 1011589 h 4035310"/>
                <a:gd name="connsiteX81" fmla="*/ 362310 w 2268748"/>
                <a:gd name="connsiteY81" fmla="*/ 959830 h 4035310"/>
                <a:gd name="connsiteX82" fmla="*/ 379563 w 2268748"/>
                <a:gd name="connsiteY82" fmla="*/ 933951 h 4035310"/>
                <a:gd name="connsiteX83" fmla="*/ 405442 w 2268748"/>
                <a:gd name="connsiteY83" fmla="*/ 882192 h 4035310"/>
                <a:gd name="connsiteX84" fmla="*/ 431321 w 2268748"/>
                <a:gd name="connsiteY84" fmla="*/ 804555 h 4035310"/>
                <a:gd name="connsiteX85" fmla="*/ 439948 w 2268748"/>
                <a:gd name="connsiteY85" fmla="*/ 778675 h 4035310"/>
                <a:gd name="connsiteX86" fmla="*/ 465827 w 2268748"/>
                <a:gd name="connsiteY86" fmla="*/ 761423 h 4035310"/>
                <a:gd name="connsiteX87" fmla="*/ 491706 w 2268748"/>
                <a:gd name="connsiteY87" fmla="*/ 709664 h 4035310"/>
                <a:gd name="connsiteX88" fmla="*/ 508959 w 2268748"/>
                <a:gd name="connsiteY88" fmla="*/ 657906 h 4035310"/>
                <a:gd name="connsiteX89" fmla="*/ 543465 w 2268748"/>
                <a:gd name="connsiteY89" fmla="*/ 606147 h 4035310"/>
                <a:gd name="connsiteX90" fmla="*/ 552091 w 2268748"/>
                <a:gd name="connsiteY90" fmla="*/ 528509 h 4035310"/>
                <a:gd name="connsiteX91" fmla="*/ 569344 w 2268748"/>
                <a:gd name="connsiteY91" fmla="*/ 476751 h 4035310"/>
                <a:gd name="connsiteX92" fmla="*/ 586597 w 2268748"/>
                <a:gd name="connsiteY92" fmla="*/ 424992 h 4035310"/>
                <a:gd name="connsiteX93" fmla="*/ 621102 w 2268748"/>
                <a:gd name="connsiteY93" fmla="*/ 373234 h 4035310"/>
                <a:gd name="connsiteX94" fmla="*/ 629729 w 2268748"/>
                <a:gd name="connsiteY94" fmla="*/ 347355 h 4035310"/>
                <a:gd name="connsiteX95" fmla="*/ 612476 w 2268748"/>
                <a:gd name="connsiteY95" fmla="*/ 105815 h 4035310"/>
                <a:gd name="connsiteX96" fmla="*/ 595223 w 2268748"/>
                <a:gd name="connsiteY96" fmla="*/ 54057 h 4035310"/>
                <a:gd name="connsiteX97" fmla="*/ 560717 w 2268748"/>
                <a:gd name="connsiteY97" fmla="*/ 2298 h 4035310"/>
                <a:gd name="connsiteX98" fmla="*/ 146649 w 2268748"/>
                <a:gd name="connsiteY98" fmla="*/ 131694 h 4035310"/>
                <a:gd name="connsiteX99" fmla="*/ 0 w 2268748"/>
                <a:gd name="connsiteY99" fmla="*/ 157573 h 4035310"/>
                <a:gd name="connsiteX0" fmla="*/ 0 w 2268748"/>
                <a:gd name="connsiteY0" fmla="*/ 157573 h 4035310"/>
                <a:gd name="connsiteX1" fmla="*/ 0 w 2268748"/>
                <a:gd name="connsiteY1" fmla="*/ 157573 h 4035310"/>
                <a:gd name="connsiteX2" fmla="*/ 43133 w 2268748"/>
                <a:gd name="connsiteY2" fmla="*/ 1235875 h 4035310"/>
                <a:gd name="connsiteX3" fmla="*/ 51759 w 2268748"/>
                <a:gd name="connsiteY3" fmla="*/ 1598185 h 4035310"/>
                <a:gd name="connsiteX4" fmla="*/ 69012 w 2268748"/>
                <a:gd name="connsiteY4" fmla="*/ 1744834 h 4035310"/>
                <a:gd name="connsiteX5" fmla="*/ 77638 w 2268748"/>
                <a:gd name="connsiteY5" fmla="*/ 1891483 h 4035310"/>
                <a:gd name="connsiteX6" fmla="*/ 129397 w 2268748"/>
                <a:gd name="connsiteY6" fmla="*/ 2693740 h 4035310"/>
                <a:gd name="connsiteX7" fmla="*/ 232209 w 2268748"/>
                <a:gd name="connsiteY7" fmla="*/ 3370249 h 4035310"/>
                <a:gd name="connsiteX8" fmla="*/ 224287 w 2268748"/>
                <a:gd name="connsiteY8" fmla="*/ 3599513 h 4035310"/>
                <a:gd name="connsiteX9" fmla="*/ 232914 w 2268748"/>
                <a:gd name="connsiteY9" fmla="*/ 3711657 h 4035310"/>
                <a:gd name="connsiteX10" fmla="*/ 241540 w 2268748"/>
                <a:gd name="connsiteY10" fmla="*/ 3858306 h 4035310"/>
                <a:gd name="connsiteX11" fmla="*/ 207034 w 2268748"/>
                <a:gd name="connsiteY11" fmla="*/ 4013581 h 4035310"/>
                <a:gd name="connsiteX12" fmla="*/ 276046 w 2268748"/>
                <a:gd name="connsiteY12" fmla="*/ 4004955 h 4035310"/>
                <a:gd name="connsiteX13" fmla="*/ 1384151 w 2268748"/>
                <a:gd name="connsiteY13" fmla="*/ 3743783 h 4035310"/>
                <a:gd name="connsiteX14" fmla="*/ 2139351 w 2268748"/>
                <a:gd name="connsiteY14" fmla="*/ 3582260 h 4035310"/>
                <a:gd name="connsiteX15" fmla="*/ 2191110 w 2268748"/>
                <a:gd name="connsiteY15" fmla="*/ 3556381 h 4035310"/>
                <a:gd name="connsiteX16" fmla="*/ 2216989 w 2268748"/>
                <a:gd name="connsiteY16" fmla="*/ 3539128 h 4035310"/>
                <a:gd name="connsiteX17" fmla="*/ 2268748 w 2268748"/>
                <a:gd name="connsiteY17" fmla="*/ 3521875 h 4035310"/>
                <a:gd name="connsiteX18" fmla="*/ 2260121 w 2268748"/>
                <a:gd name="connsiteY18" fmla="*/ 3495996 h 4035310"/>
                <a:gd name="connsiteX19" fmla="*/ 2242868 w 2268748"/>
                <a:gd name="connsiteY19" fmla="*/ 3470117 h 4035310"/>
                <a:gd name="connsiteX20" fmla="*/ 2199736 w 2268748"/>
                <a:gd name="connsiteY20" fmla="*/ 3401106 h 4035310"/>
                <a:gd name="connsiteX21" fmla="*/ 2182483 w 2268748"/>
                <a:gd name="connsiteY21" fmla="*/ 3375226 h 4035310"/>
                <a:gd name="connsiteX22" fmla="*/ 2130725 w 2268748"/>
                <a:gd name="connsiteY22" fmla="*/ 3332094 h 4035310"/>
                <a:gd name="connsiteX23" fmla="*/ 2061714 w 2268748"/>
                <a:gd name="connsiteY23" fmla="*/ 3254457 h 4035310"/>
                <a:gd name="connsiteX24" fmla="*/ 2009955 w 2268748"/>
                <a:gd name="connsiteY24" fmla="*/ 3219951 h 4035310"/>
                <a:gd name="connsiteX25" fmla="*/ 1992702 w 2268748"/>
                <a:gd name="connsiteY25" fmla="*/ 3194072 h 4035310"/>
                <a:gd name="connsiteX26" fmla="*/ 1966823 w 2268748"/>
                <a:gd name="connsiteY26" fmla="*/ 3176819 h 4035310"/>
                <a:gd name="connsiteX27" fmla="*/ 1932317 w 2268748"/>
                <a:gd name="connsiteY27" fmla="*/ 3142313 h 4035310"/>
                <a:gd name="connsiteX28" fmla="*/ 1906438 w 2268748"/>
                <a:gd name="connsiteY28" fmla="*/ 3116434 h 4035310"/>
                <a:gd name="connsiteX29" fmla="*/ 1854680 w 2268748"/>
                <a:gd name="connsiteY29" fmla="*/ 3099181 h 4035310"/>
                <a:gd name="connsiteX30" fmla="*/ 1828800 w 2268748"/>
                <a:gd name="connsiteY30" fmla="*/ 3081928 h 4035310"/>
                <a:gd name="connsiteX31" fmla="*/ 1820174 w 2268748"/>
                <a:gd name="connsiteY31" fmla="*/ 3056049 h 4035310"/>
                <a:gd name="connsiteX32" fmla="*/ 1768416 w 2268748"/>
                <a:gd name="connsiteY32" fmla="*/ 3021543 h 4035310"/>
                <a:gd name="connsiteX33" fmla="*/ 1751163 w 2268748"/>
                <a:gd name="connsiteY33" fmla="*/ 2995664 h 4035310"/>
                <a:gd name="connsiteX34" fmla="*/ 1699404 w 2268748"/>
                <a:gd name="connsiteY34" fmla="*/ 2978411 h 4035310"/>
                <a:gd name="connsiteX35" fmla="*/ 1647646 w 2268748"/>
                <a:gd name="connsiteY35" fmla="*/ 2995664 h 4035310"/>
                <a:gd name="connsiteX36" fmla="*/ 1578634 w 2268748"/>
                <a:gd name="connsiteY36" fmla="*/ 2918026 h 4035310"/>
                <a:gd name="connsiteX37" fmla="*/ 1561382 w 2268748"/>
                <a:gd name="connsiteY37" fmla="*/ 2866268 h 4035310"/>
                <a:gd name="connsiteX38" fmla="*/ 1552755 w 2268748"/>
                <a:gd name="connsiteY38" fmla="*/ 2840389 h 4035310"/>
                <a:gd name="connsiteX39" fmla="*/ 1518249 w 2268748"/>
                <a:gd name="connsiteY39" fmla="*/ 2788630 h 4035310"/>
                <a:gd name="connsiteX40" fmla="*/ 1492370 w 2268748"/>
                <a:gd name="connsiteY40" fmla="*/ 2693740 h 4035310"/>
                <a:gd name="connsiteX41" fmla="*/ 1475117 w 2268748"/>
                <a:gd name="connsiteY41" fmla="*/ 2667860 h 4035310"/>
                <a:gd name="connsiteX42" fmla="*/ 1449238 w 2268748"/>
                <a:gd name="connsiteY42" fmla="*/ 2641981 h 4035310"/>
                <a:gd name="connsiteX43" fmla="*/ 1406106 w 2268748"/>
                <a:gd name="connsiteY43" fmla="*/ 2564343 h 4035310"/>
                <a:gd name="connsiteX44" fmla="*/ 1380227 w 2268748"/>
                <a:gd name="connsiteY44" fmla="*/ 2547090 h 4035310"/>
                <a:gd name="connsiteX45" fmla="*/ 1362974 w 2268748"/>
                <a:gd name="connsiteY45" fmla="*/ 2478079 h 4035310"/>
                <a:gd name="connsiteX46" fmla="*/ 1345721 w 2268748"/>
                <a:gd name="connsiteY46" fmla="*/ 2417694 h 4035310"/>
                <a:gd name="connsiteX47" fmla="*/ 1319842 w 2268748"/>
                <a:gd name="connsiteY47" fmla="*/ 2391815 h 4035310"/>
                <a:gd name="connsiteX48" fmla="*/ 1293963 w 2268748"/>
                <a:gd name="connsiteY48" fmla="*/ 2383189 h 4035310"/>
                <a:gd name="connsiteX49" fmla="*/ 1268083 w 2268748"/>
                <a:gd name="connsiteY49" fmla="*/ 2357309 h 4035310"/>
                <a:gd name="connsiteX50" fmla="*/ 1242204 w 2268748"/>
                <a:gd name="connsiteY50" fmla="*/ 2340057 h 4035310"/>
                <a:gd name="connsiteX51" fmla="*/ 1199072 w 2268748"/>
                <a:gd name="connsiteY51" fmla="*/ 2296924 h 4035310"/>
                <a:gd name="connsiteX52" fmla="*/ 1155940 w 2268748"/>
                <a:gd name="connsiteY52" fmla="*/ 2253792 h 4035310"/>
                <a:gd name="connsiteX53" fmla="*/ 1130061 w 2268748"/>
                <a:gd name="connsiteY53" fmla="*/ 2227913 h 4035310"/>
                <a:gd name="connsiteX54" fmla="*/ 1112808 w 2268748"/>
                <a:gd name="connsiteY54" fmla="*/ 2202034 h 4035310"/>
                <a:gd name="connsiteX55" fmla="*/ 1086929 w 2268748"/>
                <a:gd name="connsiteY55" fmla="*/ 2193407 h 4035310"/>
                <a:gd name="connsiteX56" fmla="*/ 1052423 w 2268748"/>
                <a:gd name="connsiteY56" fmla="*/ 2158902 h 4035310"/>
                <a:gd name="connsiteX57" fmla="*/ 1035170 w 2268748"/>
                <a:gd name="connsiteY57" fmla="*/ 2133023 h 4035310"/>
                <a:gd name="connsiteX58" fmla="*/ 1009291 w 2268748"/>
                <a:gd name="connsiteY58" fmla="*/ 2115770 h 4035310"/>
                <a:gd name="connsiteX59" fmla="*/ 974785 w 2268748"/>
                <a:gd name="connsiteY59" fmla="*/ 2055385 h 4035310"/>
                <a:gd name="connsiteX60" fmla="*/ 948906 w 2268748"/>
                <a:gd name="connsiteY60" fmla="*/ 2046758 h 4035310"/>
                <a:gd name="connsiteX61" fmla="*/ 888521 w 2268748"/>
                <a:gd name="connsiteY61" fmla="*/ 1969121 h 4035310"/>
                <a:gd name="connsiteX62" fmla="*/ 828136 w 2268748"/>
                <a:gd name="connsiteY62" fmla="*/ 1900109 h 4035310"/>
                <a:gd name="connsiteX63" fmla="*/ 793631 w 2268748"/>
                <a:gd name="connsiteY63" fmla="*/ 1848351 h 4035310"/>
                <a:gd name="connsiteX64" fmla="*/ 759125 w 2268748"/>
                <a:gd name="connsiteY64" fmla="*/ 1787966 h 4035310"/>
                <a:gd name="connsiteX65" fmla="*/ 733246 w 2268748"/>
                <a:gd name="connsiteY65" fmla="*/ 1770713 h 4035310"/>
                <a:gd name="connsiteX66" fmla="*/ 698740 w 2268748"/>
                <a:gd name="connsiteY66" fmla="*/ 1693075 h 4035310"/>
                <a:gd name="connsiteX67" fmla="*/ 672861 w 2268748"/>
                <a:gd name="connsiteY67" fmla="*/ 1675823 h 4035310"/>
                <a:gd name="connsiteX68" fmla="*/ 629729 w 2268748"/>
                <a:gd name="connsiteY68" fmla="*/ 1641317 h 4035310"/>
                <a:gd name="connsiteX69" fmla="*/ 603849 w 2268748"/>
                <a:gd name="connsiteY69" fmla="*/ 1615438 h 4035310"/>
                <a:gd name="connsiteX70" fmla="*/ 577970 w 2268748"/>
                <a:gd name="connsiteY70" fmla="*/ 1598185 h 4035310"/>
                <a:gd name="connsiteX71" fmla="*/ 560717 w 2268748"/>
                <a:gd name="connsiteY71" fmla="*/ 1572306 h 4035310"/>
                <a:gd name="connsiteX72" fmla="*/ 508959 w 2268748"/>
                <a:gd name="connsiteY72" fmla="*/ 1555053 h 4035310"/>
                <a:gd name="connsiteX73" fmla="*/ 483080 w 2268748"/>
                <a:gd name="connsiteY73" fmla="*/ 1546426 h 4035310"/>
                <a:gd name="connsiteX74" fmla="*/ 431321 w 2268748"/>
                <a:gd name="connsiteY74" fmla="*/ 1511921 h 4035310"/>
                <a:gd name="connsiteX75" fmla="*/ 405442 w 2268748"/>
                <a:gd name="connsiteY75" fmla="*/ 1503294 h 4035310"/>
                <a:gd name="connsiteX76" fmla="*/ 353683 w 2268748"/>
                <a:gd name="connsiteY76" fmla="*/ 1477415 h 4035310"/>
                <a:gd name="connsiteX77" fmla="*/ 276046 w 2268748"/>
                <a:gd name="connsiteY77" fmla="*/ 1442909 h 4035310"/>
                <a:gd name="connsiteX78" fmla="*/ 267419 w 2268748"/>
                <a:gd name="connsiteY78" fmla="*/ 1071973 h 4035310"/>
                <a:gd name="connsiteX79" fmla="*/ 327804 w 2268748"/>
                <a:gd name="connsiteY79" fmla="*/ 1011589 h 4035310"/>
                <a:gd name="connsiteX80" fmla="*/ 362310 w 2268748"/>
                <a:gd name="connsiteY80" fmla="*/ 959830 h 4035310"/>
                <a:gd name="connsiteX81" fmla="*/ 379563 w 2268748"/>
                <a:gd name="connsiteY81" fmla="*/ 933951 h 4035310"/>
                <a:gd name="connsiteX82" fmla="*/ 405442 w 2268748"/>
                <a:gd name="connsiteY82" fmla="*/ 882192 h 4035310"/>
                <a:gd name="connsiteX83" fmla="*/ 431321 w 2268748"/>
                <a:gd name="connsiteY83" fmla="*/ 804555 h 4035310"/>
                <a:gd name="connsiteX84" fmla="*/ 439948 w 2268748"/>
                <a:gd name="connsiteY84" fmla="*/ 778675 h 4035310"/>
                <a:gd name="connsiteX85" fmla="*/ 465827 w 2268748"/>
                <a:gd name="connsiteY85" fmla="*/ 761423 h 4035310"/>
                <a:gd name="connsiteX86" fmla="*/ 491706 w 2268748"/>
                <a:gd name="connsiteY86" fmla="*/ 709664 h 4035310"/>
                <a:gd name="connsiteX87" fmla="*/ 508959 w 2268748"/>
                <a:gd name="connsiteY87" fmla="*/ 657906 h 4035310"/>
                <a:gd name="connsiteX88" fmla="*/ 543465 w 2268748"/>
                <a:gd name="connsiteY88" fmla="*/ 606147 h 4035310"/>
                <a:gd name="connsiteX89" fmla="*/ 552091 w 2268748"/>
                <a:gd name="connsiteY89" fmla="*/ 528509 h 4035310"/>
                <a:gd name="connsiteX90" fmla="*/ 569344 w 2268748"/>
                <a:gd name="connsiteY90" fmla="*/ 476751 h 4035310"/>
                <a:gd name="connsiteX91" fmla="*/ 586597 w 2268748"/>
                <a:gd name="connsiteY91" fmla="*/ 424992 h 4035310"/>
                <a:gd name="connsiteX92" fmla="*/ 621102 w 2268748"/>
                <a:gd name="connsiteY92" fmla="*/ 373234 h 4035310"/>
                <a:gd name="connsiteX93" fmla="*/ 629729 w 2268748"/>
                <a:gd name="connsiteY93" fmla="*/ 347355 h 4035310"/>
                <a:gd name="connsiteX94" fmla="*/ 612476 w 2268748"/>
                <a:gd name="connsiteY94" fmla="*/ 105815 h 4035310"/>
                <a:gd name="connsiteX95" fmla="*/ 595223 w 2268748"/>
                <a:gd name="connsiteY95" fmla="*/ 54057 h 4035310"/>
                <a:gd name="connsiteX96" fmla="*/ 560717 w 2268748"/>
                <a:gd name="connsiteY96" fmla="*/ 2298 h 4035310"/>
                <a:gd name="connsiteX97" fmla="*/ 146649 w 2268748"/>
                <a:gd name="connsiteY97" fmla="*/ 131694 h 4035310"/>
                <a:gd name="connsiteX98" fmla="*/ 0 w 2268748"/>
                <a:gd name="connsiteY98" fmla="*/ 157573 h 4035310"/>
                <a:gd name="connsiteX0" fmla="*/ 0 w 2268748"/>
                <a:gd name="connsiteY0" fmla="*/ 157573 h 4035310"/>
                <a:gd name="connsiteX1" fmla="*/ 0 w 2268748"/>
                <a:gd name="connsiteY1" fmla="*/ 157573 h 4035310"/>
                <a:gd name="connsiteX2" fmla="*/ 43133 w 2268748"/>
                <a:gd name="connsiteY2" fmla="*/ 1235875 h 4035310"/>
                <a:gd name="connsiteX3" fmla="*/ 51759 w 2268748"/>
                <a:gd name="connsiteY3" fmla="*/ 1598185 h 4035310"/>
                <a:gd name="connsiteX4" fmla="*/ 69012 w 2268748"/>
                <a:gd name="connsiteY4" fmla="*/ 1744834 h 4035310"/>
                <a:gd name="connsiteX5" fmla="*/ 77638 w 2268748"/>
                <a:gd name="connsiteY5" fmla="*/ 1891483 h 4035310"/>
                <a:gd name="connsiteX6" fmla="*/ 129397 w 2268748"/>
                <a:gd name="connsiteY6" fmla="*/ 2693740 h 4035310"/>
                <a:gd name="connsiteX7" fmla="*/ 232209 w 2268748"/>
                <a:gd name="connsiteY7" fmla="*/ 3370249 h 4035310"/>
                <a:gd name="connsiteX8" fmla="*/ 224287 w 2268748"/>
                <a:gd name="connsiteY8" fmla="*/ 3599513 h 4035310"/>
                <a:gd name="connsiteX9" fmla="*/ 232914 w 2268748"/>
                <a:gd name="connsiteY9" fmla="*/ 3711657 h 4035310"/>
                <a:gd name="connsiteX10" fmla="*/ 241540 w 2268748"/>
                <a:gd name="connsiteY10" fmla="*/ 3858306 h 4035310"/>
                <a:gd name="connsiteX11" fmla="*/ 207034 w 2268748"/>
                <a:gd name="connsiteY11" fmla="*/ 4013581 h 4035310"/>
                <a:gd name="connsiteX12" fmla="*/ 276046 w 2268748"/>
                <a:gd name="connsiteY12" fmla="*/ 4004955 h 4035310"/>
                <a:gd name="connsiteX13" fmla="*/ 1384151 w 2268748"/>
                <a:gd name="connsiteY13" fmla="*/ 3743783 h 4035310"/>
                <a:gd name="connsiteX14" fmla="*/ 2191110 w 2268748"/>
                <a:gd name="connsiteY14" fmla="*/ 3556381 h 4035310"/>
                <a:gd name="connsiteX15" fmla="*/ 2216989 w 2268748"/>
                <a:gd name="connsiteY15" fmla="*/ 3539128 h 4035310"/>
                <a:gd name="connsiteX16" fmla="*/ 2268748 w 2268748"/>
                <a:gd name="connsiteY16" fmla="*/ 3521875 h 4035310"/>
                <a:gd name="connsiteX17" fmla="*/ 2260121 w 2268748"/>
                <a:gd name="connsiteY17" fmla="*/ 3495996 h 4035310"/>
                <a:gd name="connsiteX18" fmla="*/ 2242868 w 2268748"/>
                <a:gd name="connsiteY18" fmla="*/ 3470117 h 4035310"/>
                <a:gd name="connsiteX19" fmla="*/ 2199736 w 2268748"/>
                <a:gd name="connsiteY19" fmla="*/ 3401106 h 4035310"/>
                <a:gd name="connsiteX20" fmla="*/ 2182483 w 2268748"/>
                <a:gd name="connsiteY20" fmla="*/ 3375226 h 4035310"/>
                <a:gd name="connsiteX21" fmla="*/ 2130725 w 2268748"/>
                <a:gd name="connsiteY21" fmla="*/ 3332094 h 4035310"/>
                <a:gd name="connsiteX22" fmla="*/ 2061714 w 2268748"/>
                <a:gd name="connsiteY22" fmla="*/ 3254457 h 4035310"/>
                <a:gd name="connsiteX23" fmla="*/ 2009955 w 2268748"/>
                <a:gd name="connsiteY23" fmla="*/ 3219951 h 4035310"/>
                <a:gd name="connsiteX24" fmla="*/ 1992702 w 2268748"/>
                <a:gd name="connsiteY24" fmla="*/ 3194072 h 4035310"/>
                <a:gd name="connsiteX25" fmla="*/ 1966823 w 2268748"/>
                <a:gd name="connsiteY25" fmla="*/ 3176819 h 4035310"/>
                <a:gd name="connsiteX26" fmla="*/ 1932317 w 2268748"/>
                <a:gd name="connsiteY26" fmla="*/ 3142313 h 4035310"/>
                <a:gd name="connsiteX27" fmla="*/ 1906438 w 2268748"/>
                <a:gd name="connsiteY27" fmla="*/ 3116434 h 4035310"/>
                <a:gd name="connsiteX28" fmla="*/ 1854680 w 2268748"/>
                <a:gd name="connsiteY28" fmla="*/ 3099181 h 4035310"/>
                <a:gd name="connsiteX29" fmla="*/ 1828800 w 2268748"/>
                <a:gd name="connsiteY29" fmla="*/ 3081928 h 4035310"/>
                <a:gd name="connsiteX30" fmla="*/ 1820174 w 2268748"/>
                <a:gd name="connsiteY30" fmla="*/ 3056049 h 4035310"/>
                <a:gd name="connsiteX31" fmla="*/ 1768416 w 2268748"/>
                <a:gd name="connsiteY31" fmla="*/ 3021543 h 4035310"/>
                <a:gd name="connsiteX32" fmla="*/ 1751163 w 2268748"/>
                <a:gd name="connsiteY32" fmla="*/ 2995664 h 4035310"/>
                <a:gd name="connsiteX33" fmla="*/ 1699404 w 2268748"/>
                <a:gd name="connsiteY33" fmla="*/ 2978411 h 4035310"/>
                <a:gd name="connsiteX34" fmla="*/ 1647646 w 2268748"/>
                <a:gd name="connsiteY34" fmla="*/ 2995664 h 4035310"/>
                <a:gd name="connsiteX35" fmla="*/ 1578634 w 2268748"/>
                <a:gd name="connsiteY35" fmla="*/ 2918026 h 4035310"/>
                <a:gd name="connsiteX36" fmla="*/ 1561382 w 2268748"/>
                <a:gd name="connsiteY36" fmla="*/ 2866268 h 4035310"/>
                <a:gd name="connsiteX37" fmla="*/ 1552755 w 2268748"/>
                <a:gd name="connsiteY37" fmla="*/ 2840389 h 4035310"/>
                <a:gd name="connsiteX38" fmla="*/ 1518249 w 2268748"/>
                <a:gd name="connsiteY38" fmla="*/ 2788630 h 4035310"/>
                <a:gd name="connsiteX39" fmla="*/ 1492370 w 2268748"/>
                <a:gd name="connsiteY39" fmla="*/ 2693740 h 4035310"/>
                <a:gd name="connsiteX40" fmla="*/ 1475117 w 2268748"/>
                <a:gd name="connsiteY40" fmla="*/ 2667860 h 4035310"/>
                <a:gd name="connsiteX41" fmla="*/ 1449238 w 2268748"/>
                <a:gd name="connsiteY41" fmla="*/ 2641981 h 4035310"/>
                <a:gd name="connsiteX42" fmla="*/ 1406106 w 2268748"/>
                <a:gd name="connsiteY42" fmla="*/ 2564343 h 4035310"/>
                <a:gd name="connsiteX43" fmla="*/ 1380227 w 2268748"/>
                <a:gd name="connsiteY43" fmla="*/ 2547090 h 4035310"/>
                <a:gd name="connsiteX44" fmla="*/ 1362974 w 2268748"/>
                <a:gd name="connsiteY44" fmla="*/ 2478079 h 4035310"/>
                <a:gd name="connsiteX45" fmla="*/ 1345721 w 2268748"/>
                <a:gd name="connsiteY45" fmla="*/ 2417694 h 4035310"/>
                <a:gd name="connsiteX46" fmla="*/ 1319842 w 2268748"/>
                <a:gd name="connsiteY46" fmla="*/ 2391815 h 4035310"/>
                <a:gd name="connsiteX47" fmla="*/ 1293963 w 2268748"/>
                <a:gd name="connsiteY47" fmla="*/ 2383189 h 4035310"/>
                <a:gd name="connsiteX48" fmla="*/ 1268083 w 2268748"/>
                <a:gd name="connsiteY48" fmla="*/ 2357309 h 4035310"/>
                <a:gd name="connsiteX49" fmla="*/ 1242204 w 2268748"/>
                <a:gd name="connsiteY49" fmla="*/ 2340057 h 4035310"/>
                <a:gd name="connsiteX50" fmla="*/ 1199072 w 2268748"/>
                <a:gd name="connsiteY50" fmla="*/ 2296924 h 4035310"/>
                <a:gd name="connsiteX51" fmla="*/ 1155940 w 2268748"/>
                <a:gd name="connsiteY51" fmla="*/ 2253792 h 4035310"/>
                <a:gd name="connsiteX52" fmla="*/ 1130061 w 2268748"/>
                <a:gd name="connsiteY52" fmla="*/ 2227913 h 4035310"/>
                <a:gd name="connsiteX53" fmla="*/ 1112808 w 2268748"/>
                <a:gd name="connsiteY53" fmla="*/ 2202034 h 4035310"/>
                <a:gd name="connsiteX54" fmla="*/ 1086929 w 2268748"/>
                <a:gd name="connsiteY54" fmla="*/ 2193407 h 4035310"/>
                <a:gd name="connsiteX55" fmla="*/ 1052423 w 2268748"/>
                <a:gd name="connsiteY55" fmla="*/ 2158902 h 4035310"/>
                <a:gd name="connsiteX56" fmla="*/ 1035170 w 2268748"/>
                <a:gd name="connsiteY56" fmla="*/ 2133023 h 4035310"/>
                <a:gd name="connsiteX57" fmla="*/ 1009291 w 2268748"/>
                <a:gd name="connsiteY57" fmla="*/ 2115770 h 4035310"/>
                <a:gd name="connsiteX58" fmla="*/ 974785 w 2268748"/>
                <a:gd name="connsiteY58" fmla="*/ 2055385 h 4035310"/>
                <a:gd name="connsiteX59" fmla="*/ 948906 w 2268748"/>
                <a:gd name="connsiteY59" fmla="*/ 2046758 h 4035310"/>
                <a:gd name="connsiteX60" fmla="*/ 888521 w 2268748"/>
                <a:gd name="connsiteY60" fmla="*/ 1969121 h 4035310"/>
                <a:gd name="connsiteX61" fmla="*/ 828136 w 2268748"/>
                <a:gd name="connsiteY61" fmla="*/ 1900109 h 4035310"/>
                <a:gd name="connsiteX62" fmla="*/ 793631 w 2268748"/>
                <a:gd name="connsiteY62" fmla="*/ 1848351 h 4035310"/>
                <a:gd name="connsiteX63" fmla="*/ 759125 w 2268748"/>
                <a:gd name="connsiteY63" fmla="*/ 1787966 h 4035310"/>
                <a:gd name="connsiteX64" fmla="*/ 733246 w 2268748"/>
                <a:gd name="connsiteY64" fmla="*/ 1770713 h 4035310"/>
                <a:gd name="connsiteX65" fmla="*/ 698740 w 2268748"/>
                <a:gd name="connsiteY65" fmla="*/ 1693075 h 4035310"/>
                <a:gd name="connsiteX66" fmla="*/ 672861 w 2268748"/>
                <a:gd name="connsiteY66" fmla="*/ 1675823 h 4035310"/>
                <a:gd name="connsiteX67" fmla="*/ 629729 w 2268748"/>
                <a:gd name="connsiteY67" fmla="*/ 1641317 h 4035310"/>
                <a:gd name="connsiteX68" fmla="*/ 603849 w 2268748"/>
                <a:gd name="connsiteY68" fmla="*/ 1615438 h 4035310"/>
                <a:gd name="connsiteX69" fmla="*/ 577970 w 2268748"/>
                <a:gd name="connsiteY69" fmla="*/ 1598185 h 4035310"/>
                <a:gd name="connsiteX70" fmla="*/ 560717 w 2268748"/>
                <a:gd name="connsiteY70" fmla="*/ 1572306 h 4035310"/>
                <a:gd name="connsiteX71" fmla="*/ 508959 w 2268748"/>
                <a:gd name="connsiteY71" fmla="*/ 1555053 h 4035310"/>
                <a:gd name="connsiteX72" fmla="*/ 483080 w 2268748"/>
                <a:gd name="connsiteY72" fmla="*/ 1546426 h 4035310"/>
                <a:gd name="connsiteX73" fmla="*/ 431321 w 2268748"/>
                <a:gd name="connsiteY73" fmla="*/ 1511921 h 4035310"/>
                <a:gd name="connsiteX74" fmla="*/ 405442 w 2268748"/>
                <a:gd name="connsiteY74" fmla="*/ 1503294 h 4035310"/>
                <a:gd name="connsiteX75" fmla="*/ 353683 w 2268748"/>
                <a:gd name="connsiteY75" fmla="*/ 1477415 h 4035310"/>
                <a:gd name="connsiteX76" fmla="*/ 276046 w 2268748"/>
                <a:gd name="connsiteY76" fmla="*/ 1442909 h 4035310"/>
                <a:gd name="connsiteX77" fmla="*/ 267419 w 2268748"/>
                <a:gd name="connsiteY77" fmla="*/ 1071973 h 4035310"/>
                <a:gd name="connsiteX78" fmla="*/ 327804 w 2268748"/>
                <a:gd name="connsiteY78" fmla="*/ 1011589 h 4035310"/>
                <a:gd name="connsiteX79" fmla="*/ 362310 w 2268748"/>
                <a:gd name="connsiteY79" fmla="*/ 959830 h 4035310"/>
                <a:gd name="connsiteX80" fmla="*/ 379563 w 2268748"/>
                <a:gd name="connsiteY80" fmla="*/ 933951 h 4035310"/>
                <a:gd name="connsiteX81" fmla="*/ 405442 w 2268748"/>
                <a:gd name="connsiteY81" fmla="*/ 882192 h 4035310"/>
                <a:gd name="connsiteX82" fmla="*/ 431321 w 2268748"/>
                <a:gd name="connsiteY82" fmla="*/ 804555 h 4035310"/>
                <a:gd name="connsiteX83" fmla="*/ 439948 w 2268748"/>
                <a:gd name="connsiteY83" fmla="*/ 778675 h 4035310"/>
                <a:gd name="connsiteX84" fmla="*/ 465827 w 2268748"/>
                <a:gd name="connsiteY84" fmla="*/ 761423 h 4035310"/>
                <a:gd name="connsiteX85" fmla="*/ 491706 w 2268748"/>
                <a:gd name="connsiteY85" fmla="*/ 709664 h 4035310"/>
                <a:gd name="connsiteX86" fmla="*/ 508959 w 2268748"/>
                <a:gd name="connsiteY86" fmla="*/ 657906 h 4035310"/>
                <a:gd name="connsiteX87" fmla="*/ 543465 w 2268748"/>
                <a:gd name="connsiteY87" fmla="*/ 606147 h 4035310"/>
                <a:gd name="connsiteX88" fmla="*/ 552091 w 2268748"/>
                <a:gd name="connsiteY88" fmla="*/ 528509 h 4035310"/>
                <a:gd name="connsiteX89" fmla="*/ 569344 w 2268748"/>
                <a:gd name="connsiteY89" fmla="*/ 476751 h 4035310"/>
                <a:gd name="connsiteX90" fmla="*/ 586597 w 2268748"/>
                <a:gd name="connsiteY90" fmla="*/ 424992 h 4035310"/>
                <a:gd name="connsiteX91" fmla="*/ 621102 w 2268748"/>
                <a:gd name="connsiteY91" fmla="*/ 373234 h 4035310"/>
                <a:gd name="connsiteX92" fmla="*/ 629729 w 2268748"/>
                <a:gd name="connsiteY92" fmla="*/ 347355 h 4035310"/>
                <a:gd name="connsiteX93" fmla="*/ 612476 w 2268748"/>
                <a:gd name="connsiteY93" fmla="*/ 105815 h 4035310"/>
                <a:gd name="connsiteX94" fmla="*/ 595223 w 2268748"/>
                <a:gd name="connsiteY94" fmla="*/ 54057 h 4035310"/>
                <a:gd name="connsiteX95" fmla="*/ 560717 w 2268748"/>
                <a:gd name="connsiteY95" fmla="*/ 2298 h 4035310"/>
                <a:gd name="connsiteX96" fmla="*/ 146649 w 2268748"/>
                <a:gd name="connsiteY96" fmla="*/ 131694 h 4035310"/>
                <a:gd name="connsiteX97" fmla="*/ 0 w 2268748"/>
                <a:gd name="connsiteY97" fmla="*/ 157573 h 4035310"/>
                <a:gd name="connsiteX0" fmla="*/ 0 w 2280912"/>
                <a:gd name="connsiteY0" fmla="*/ 157573 h 4035310"/>
                <a:gd name="connsiteX1" fmla="*/ 0 w 2280912"/>
                <a:gd name="connsiteY1" fmla="*/ 157573 h 4035310"/>
                <a:gd name="connsiteX2" fmla="*/ 43133 w 2280912"/>
                <a:gd name="connsiteY2" fmla="*/ 1235875 h 4035310"/>
                <a:gd name="connsiteX3" fmla="*/ 51759 w 2280912"/>
                <a:gd name="connsiteY3" fmla="*/ 1598185 h 4035310"/>
                <a:gd name="connsiteX4" fmla="*/ 69012 w 2280912"/>
                <a:gd name="connsiteY4" fmla="*/ 1744834 h 4035310"/>
                <a:gd name="connsiteX5" fmla="*/ 77638 w 2280912"/>
                <a:gd name="connsiteY5" fmla="*/ 1891483 h 4035310"/>
                <a:gd name="connsiteX6" fmla="*/ 129397 w 2280912"/>
                <a:gd name="connsiteY6" fmla="*/ 2693740 h 4035310"/>
                <a:gd name="connsiteX7" fmla="*/ 232209 w 2280912"/>
                <a:gd name="connsiteY7" fmla="*/ 3370249 h 4035310"/>
                <a:gd name="connsiteX8" fmla="*/ 224287 w 2280912"/>
                <a:gd name="connsiteY8" fmla="*/ 3599513 h 4035310"/>
                <a:gd name="connsiteX9" fmla="*/ 232914 w 2280912"/>
                <a:gd name="connsiteY9" fmla="*/ 3711657 h 4035310"/>
                <a:gd name="connsiteX10" fmla="*/ 241540 w 2280912"/>
                <a:gd name="connsiteY10" fmla="*/ 3858306 h 4035310"/>
                <a:gd name="connsiteX11" fmla="*/ 207034 w 2280912"/>
                <a:gd name="connsiteY11" fmla="*/ 4013581 h 4035310"/>
                <a:gd name="connsiteX12" fmla="*/ 276046 w 2280912"/>
                <a:gd name="connsiteY12" fmla="*/ 4004955 h 4035310"/>
                <a:gd name="connsiteX13" fmla="*/ 1384151 w 2280912"/>
                <a:gd name="connsiteY13" fmla="*/ 3743783 h 4035310"/>
                <a:gd name="connsiteX14" fmla="*/ 2191110 w 2280912"/>
                <a:gd name="connsiteY14" fmla="*/ 3556381 h 4035310"/>
                <a:gd name="connsiteX15" fmla="*/ 2268748 w 2280912"/>
                <a:gd name="connsiteY15" fmla="*/ 3521875 h 4035310"/>
                <a:gd name="connsiteX16" fmla="*/ 2260121 w 2280912"/>
                <a:gd name="connsiteY16" fmla="*/ 3495996 h 4035310"/>
                <a:gd name="connsiteX17" fmla="*/ 2242868 w 2280912"/>
                <a:gd name="connsiteY17" fmla="*/ 3470117 h 4035310"/>
                <a:gd name="connsiteX18" fmla="*/ 2199736 w 2280912"/>
                <a:gd name="connsiteY18" fmla="*/ 3401106 h 4035310"/>
                <a:gd name="connsiteX19" fmla="*/ 2182483 w 2280912"/>
                <a:gd name="connsiteY19" fmla="*/ 3375226 h 4035310"/>
                <a:gd name="connsiteX20" fmla="*/ 2130725 w 2280912"/>
                <a:gd name="connsiteY20" fmla="*/ 3332094 h 4035310"/>
                <a:gd name="connsiteX21" fmla="*/ 2061714 w 2280912"/>
                <a:gd name="connsiteY21" fmla="*/ 3254457 h 4035310"/>
                <a:gd name="connsiteX22" fmla="*/ 2009955 w 2280912"/>
                <a:gd name="connsiteY22" fmla="*/ 3219951 h 4035310"/>
                <a:gd name="connsiteX23" fmla="*/ 1992702 w 2280912"/>
                <a:gd name="connsiteY23" fmla="*/ 3194072 h 4035310"/>
                <a:gd name="connsiteX24" fmla="*/ 1966823 w 2280912"/>
                <a:gd name="connsiteY24" fmla="*/ 3176819 h 4035310"/>
                <a:gd name="connsiteX25" fmla="*/ 1932317 w 2280912"/>
                <a:gd name="connsiteY25" fmla="*/ 3142313 h 4035310"/>
                <a:gd name="connsiteX26" fmla="*/ 1906438 w 2280912"/>
                <a:gd name="connsiteY26" fmla="*/ 3116434 h 4035310"/>
                <a:gd name="connsiteX27" fmla="*/ 1854680 w 2280912"/>
                <a:gd name="connsiteY27" fmla="*/ 3099181 h 4035310"/>
                <a:gd name="connsiteX28" fmla="*/ 1828800 w 2280912"/>
                <a:gd name="connsiteY28" fmla="*/ 3081928 h 4035310"/>
                <a:gd name="connsiteX29" fmla="*/ 1820174 w 2280912"/>
                <a:gd name="connsiteY29" fmla="*/ 3056049 h 4035310"/>
                <a:gd name="connsiteX30" fmla="*/ 1768416 w 2280912"/>
                <a:gd name="connsiteY30" fmla="*/ 3021543 h 4035310"/>
                <a:gd name="connsiteX31" fmla="*/ 1751163 w 2280912"/>
                <a:gd name="connsiteY31" fmla="*/ 2995664 h 4035310"/>
                <a:gd name="connsiteX32" fmla="*/ 1699404 w 2280912"/>
                <a:gd name="connsiteY32" fmla="*/ 2978411 h 4035310"/>
                <a:gd name="connsiteX33" fmla="*/ 1647646 w 2280912"/>
                <a:gd name="connsiteY33" fmla="*/ 2995664 h 4035310"/>
                <a:gd name="connsiteX34" fmla="*/ 1578634 w 2280912"/>
                <a:gd name="connsiteY34" fmla="*/ 2918026 h 4035310"/>
                <a:gd name="connsiteX35" fmla="*/ 1561382 w 2280912"/>
                <a:gd name="connsiteY35" fmla="*/ 2866268 h 4035310"/>
                <a:gd name="connsiteX36" fmla="*/ 1552755 w 2280912"/>
                <a:gd name="connsiteY36" fmla="*/ 2840389 h 4035310"/>
                <a:gd name="connsiteX37" fmla="*/ 1518249 w 2280912"/>
                <a:gd name="connsiteY37" fmla="*/ 2788630 h 4035310"/>
                <a:gd name="connsiteX38" fmla="*/ 1492370 w 2280912"/>
                <a:gd name="connsiteY38" fmla="*/ 2693740 h 4035310"/>
                <a:gd name="connsiteX39" fmla="*/ 1475117 w 2280912"/>
                <a:gd name="connsiteY39" fmla="*/ 2667860 h 4035310"/>
                <a:gd name="connsiteX40" fmla="*/ 1449238 w 2280912"/>
                <a:gd name="connsiteY40" fmla="*/ 2641981 h 4035310"/>
                <a:gd name="connsiteX41" fmla="*/ 1406106 w 2280912"/>
                <a:gd name="connsiteY41" fmla="*/ 2564343 h 4035310"/>
                <a:gd name="connsiteX42" fmla="*/ 1380227 w 2280912"/>
                <a:gd name="connsiteY42" fmla="*/ 2547090 h 4035310"/>
                <a:gd name="connsiteX43" fmla="*/ 1362974 w 2280912"/>
                <a:gd name="connsiteY43" fmla="*/ 2478079 h 4035310"/>
                <a:gd name="connsiteX44" fmla="*/ 1345721 w 2280912"/>
                <a:gd name="connsiteY44" fmla="*/ 2417694 h 4035310"/>
                <a:gd name="connsiteX45" fmla="*/ 1319842 w 2280912"/>
                <a:gd name="connsiteY45" fmla="*/ 2391815 h 4035310"/>
                <a:gd name="connsiteX46" fmla="*/ 1293963 w 2280912"/>
                <a:gd name="connsiteY46" fmla="*/ 2383189 h 4035310"/>
                <a:gd name="connsiteX47" fmla="*/ 1268083 w 2280912"/>
                <a:gd name="connsiteY47" fmla="*/ 2357309 h 4035310"/>
                <a:gd name="connsiteX48" fmla="*/ 1242204 w 2280912"/>
                <a:gd name="connsiteY48" fmla="*/ 2340057 h 4035310"/>
                <a:gd name="connsiteX49" fmla="*/ 1199072 w 2280912"/>
                <a:gd name="connsiteY49" fmla="*/ 2296924 h 4035310"/>
                <a:gd name="connsiteX50" fmla="*/ 1155940 w 2280912"/>
                <a:gd name="connsiteY50" fmla="*/ 2253792 h 4035310"/>
                <a:gd name="connsiteX51" fmla="*/ 1130061 w 2280912"/>
                <a:gd name="connsiteY51" fmla="*/ 2227913 h 4035310"/>
                <a:gd name="connsiteX52" fmla="*/ 1112808 w 2280912"/>
                <a:gd name="connsiteY52" fmla="*/ 2202034 h 4035310"/>
                <a:gd name="connsiteX53" fmla="*/ 1086929 w 2280912"/>
                <a:gd name="connsiteY53" fmla="*/ 2193407 h 4035310"/>
                <a:gd name="connsiteX54" fmla="*/ 1052423 w 2280912"/>
                <a:gd name="connsiteY54" fmla="*/ 2158902 h 4035310"/>
                <a:gd name="connsiteX55" fmla="*/ 1035170 w 2280912"/>
                <a:gd name="connsiteY55" fmla="*/ 2133023 h 4035310"/>
                <a:gd name="connsiteX56" fmla="*/ 1009291 w 2280912"/>
                <a:gd name="connsiteY56" fmla="*/ 2115770 h 4035310"/>
                <a:gd name="connsiteX57" fmla="*/ 974785 w 2280912"/>
                <a:gd name="connsiteY57" fmla="*/ 2055385 h 4035310"/>
                <a:gd name="connsiteX58" fmla="*/ 948906 w 2280912"/>
                <a:gd name="connsiteY58" fmla="*/ 2046758 h 4035310"/>
                <a:gd name="connsiteX59" fmla="*/ 888521 w 2280912"/>
                <a:gd name="connsiteY59" fmla="*/ 1969121 h 4035310"/>
                <a:gd name="connsiteX60" fmla="*/ 828136 w 2280912"/>
                <a:gd name="connsiteY60" fmla="*/ 1900109 h 4035310"/>
                <a:gd name="connsiteX61" fmla="*/ 793631 w 2280912"/>
                <a:gd name="connsiteY61" fmla="*/ 1848351 h 4035310"/>
                <a:gd name="connsiteX62" fmla="*/ 759125 w 2280912"/>
                <a:gd name="connsiteY62" fmla="*/ 1787966 h 4035310"/>
                <a:gd name="connsiteX63" fmla="*/ 733246 w 2280912"/>
                <a:gd name="connsiteY63" fmla="*/ 1770713 h 4035310"/>
                <a:gd name="connsiteX64" fmla="*/ 698740 w 2280912"/>
                <a:gd name="connsiteY64" fmla="*/ 1693075 h 4035310"/>
                <a:gd name="connsiteX65" fmla="*/ 672861 w 2280912"/>
                <a:gd name="connsiteY65" fmla="*/ 1675823 h 4035310"/>
                <a:gd name="connsiteX66" fmla="*/ 629729 w 2280912"/>
                <a:gd name="connsiteY66" fmla="*/ 1641317 h 4035310"/>
                <a:gd name="connsiteX67" fmla="*/ 603849 w 2280912"/>
                <a:gd name="connsiteY67" fmla="*/ 1615438 h 4035310"/>
                <a:gd name="connsiteX68" fmla="*/ 577970 w 2280912"/>
                <a:gd name="connsiteY68" fmla="*/ 1598185 h 4035310"/>
                <a:gd name="connsiteX69" fmla="*/ 560717 w 2280912"/>
                <a:gd name="connsiteY69" fmla="*/ 1572306 h 4035310"/>
                <a:gd name="connsiteX70" fmla="*/ 508959 w 2280912"/>
                <a:gd name="connsiteY70" fmla="*/ 1555053 h 4035310"/>
                <a:gd name="connsiteX71" fmla="*/ 483080 w 2280912"/>
                <a:gd name="connsiteY71" fmla="*/ 1546426 h 4035310"/>
                <a:gd name="connsiteX72" fmla="*/ 431321 w 2280912"/>
                <a:gd name="connsiteY72" fmla="*/ 1511921 h 4035310"/>
                <a:gd name="connsiteX73" fmla="*/ 405442 w 2280912"/>
                <a:gd name="connsiteY73" fmla="*/ 1503294 h 4035310"/>
                <a:gd name="connsiteX74" fmla="*/ 353683 w 2280912"/>
                <a:gd name="connsiteY74" fmla="*/ 1477415 h 4035310"/>
                <a:gd name="connsiteX75" fmla="*/ 276046 w 2280912"/>
                <a:gd name="connsiteY75" fmla="*/ 1442909 h 4035310"/>
                <a:gd name="connsiteX76" fmla="*/ 267419 w 2280912"/>
                <a:gd name="connsiteY76" fmla="*/ 1071973 h 4035310"/>
                <a:gd name="connsiteX77" fmla="*/ 327804 w 2280912"/>
                <a:gd name="connsiteY77" fmla="*/ 1011589 h 4035310"/>
                <a:gd name="connsiteX78" fmla="*/ 362310 w 2280912"/>
                <a:gd name="connsiteY78" fmla="*/ 959830 h 4035310"/>
                <a:gd name="connsiteX79" fmla="*/ 379563 w 2280912"/>
                <a:gd name="connsiteY79" fmla="*/ 933951 h 4035310"/>
                <a:gd name="connsiteX80" fmla="*/ 405442 w 2280912"/>
                <a:gd name="connsiteY80" fmla="*/ 882192 h 4035310"/>
                <a:gd name="connsiteX81" fmla="*/ 431321 w 2280912"/>
                <a:gd name="connsiteY81" fmla="*/ 804555 h 4035310"/>
                <a:gd name="connsiteX82" fmla="*/ 439948 w 2280912"/>
                <a:gd name="connsiteY82" fmla="*/ 778675 h 4035310"/>
                <a:gd name="connsiteX83" fmla="*/ 465827 w 2280912"/>
                <a:gd name="connsiteY83" fmla="*/ 761423 h 4035310"/>
                <a:gd name="connsiteX84" fmla="*/ 491706 w 2280912"/>
                <a:gd name="connsiteY84" fmla="*/ 709664 h 4035310"/>
                <a:gd name="connsiteX85" fmla="*/ 508959 w 2280912"/>
                <a:gd name="connsiteY85" fmla="*/ 657906 h 4035310"/>
                <a:gd name="connsiteX86" fmla="*/ 543465 w 2280912"/>
                <a:gd name="connsiteY86" fmla="*/ 606147 h 4035310"/>
                <a:gd name="connsiteX87" fmla="*/ 552091 w 2280912"/>
                <a:gd name="connsiteY87" fmla="*/ 528509 h 4035310"/>
                <a:gd name="connsiteX88" fmla="*/ 569344 w 2280912"/>
                <a:gd name="connsiteY88" fmla="*/ 476751 h 4035310"/>
                <a:gd name="connsiteX89" fmla="*/ 586597 w 2280912"/>
                <a:gd name="connsiteY89" fmla="*/ 424992 h 4035310"/>
                <a:gd name="connsiteX90" fmla="*/ 621102 w 2280912"/>
                <a:gd name="connsiteY90" fmla="*/ 373234 h 4035310"/>
                <a:gd name="connsiteX91" fmla="*/ 629729 w 2280912"/>
                <a:gd name="connsiteY91" fmla="*/ 347355 h 4035310"/>
                <a:gd name="connsiteX92" fmla="*/ 612476 w 2280912"/>
                <a:gd name="connsiteY92" fmla="*/ 105815 h 4035310"/>
                <a:gd name="connsiteX93" fmla="*/ 595223 w 2280912"/>
                <a:gd name="connsiteY93" fmla="*/ 54057 h 4035310"/>
                <a:gd name="connsiteX94" fmla="*/ 560717 w 2280912"/>
                <a:gd name="connsiteY94" fmla="*/ 2298 h 4035310"/>
                <a:gd name="connsiteX95" fmla="*/ 146649 w 2280912"/>
                <a:gd name="connsiteY95" fmla="*/ 131694 h 4035310"/>
                <a:gd name="connsiteX96" fmla="*/ 0 w 2280912"/>
                <a:gd name="connsiteY96" fmla="*/ 157573 h 4035310"/>
                <a:gd name="connsiteX0" fmla="*/ 0 w 2280912"/>
                <a:gd name="connsiteY0" fmla="*/ 157573 h 4035310"/>
                <a:gd name="connsiteX1" fmla="*/ 0 w 2280912"/>
                <a:gd name="connsiteY1" fmla="*/ 157573 h 4035310"/>
                <a:gd name="connsiteX2" fmla="*/ 43133 w 2280912"/>
                <a:gd name="connsiteY2" fmla="*/ 1235875 h 4035310"/>
                <a:gd name="connsiteX3" fmla="*/ 51759 w 2280912"/>
                <a:gd name="connsiteY3" fmla="*/ 1598185 h 4035310"/>
                <a:gd name="connsiteX4" fmla="*/ 69012 w 2280912"/>
                <a:gd name="connsiteY4" fmla="*/ 1744834 h 4035310"/>
                <a:gd name="connsiteX5" fmla="*/ 77638 w 2280912"/>
                <a:gd name="connsiteY5" fmla="*/ 1891483 h 4035310"/>
                <a:gd name="connsiteX6" fmla="*/ 129397 w 2280912"/>
                <a:gd name="connsiteY6" fmla="*/ 2693740 h 4035310"/>
                <a:gd name="connsiteX7" fmla="*/ 232209 w 2280912"/>
                <a:gd name="connsiteY7" fmla="*/ 3370249 h 4035310"/>
                <a:gd name="connsiteX8" fmla="*/ 224287 w 2280912"/>
                <a:gd name="connsiteY8" fmla="*/ 3599513 h 4035310"/>
                <a:gd name="connsiteX9" fmla="*/ 232914 w 2280912"/>
                <a:gd name="connsiteY9" fmla="*/ 3711657 h 4035310"/>
                <a:gd name="connsiteX10" fmla="*/ 241540 w 2280912"/>
                <a:gd name="connsiteY10" fmla="*/ 3858306 h 4035310"/>
                <a:gd name="connsiteX11" fmla="*/ 207034 w 2280912"/>
                <a:gd name="connsiteY11" fmla="*/ 4013581 h 4035310"/>
                <a:gd name="connsiteX12" fmla="*/ 276046 w 2280912"/>
                <a:gd name="connsiteY12" fmla="*/ 4004955 h 4035310"/>
                <a:gd name="connsiteX13" fmla="*/ 1384151 w 2280912"/>
                <a:gd name="connsiteY13" fmla="*/ 3743783 h 4035310"/>
                <a:gd name="connsiteX14" fmla="*/ 2191110 w 2280912"/>
                <a:gd name="connsiteY14" fmla="*/ 3556381 h 4035310"/>
                <a:gd name="connsiteX15" fmla="*/ 2268748 w 2280912"/>
                <a:gd name="connsiteY15" fmla="*/ 3521875 h 4035310"/>
                <a:gd name="connsiteX16" fmla="*/ 2260121 w 2280912"/>
                <a:gd name="connsiteY16" fmla="*/ 3495996 h 4035310"/>
                <a:gd name="connsiteX17" fmla="*/ 2199736 w 2280912"/>
                <a:gd name="connsiteY17" fmla="*/ 3401106 h 4035310"/>
                <a:gd name="connsiteX18" fmla="*/ 2182483 w 2280912"/>
                <a:gd name="connsiteY18" fmla="*/ 3375226 h 4035310"/>
                <a:gd name="connsiteX19" fmla="*/ 2130725 w 2280912"/>
                <a:gd name="connsiteY19" fmla="*/ 3332094 h 4035310"/>
                <a:gd name="connsiteX20" fmla="*/ 2061714 w 2280912"/>
                <a:gd name="connsiteY20" fmla="*/ 3254457 h 4035310"/>
                <a:gd name="connsiteX21" fmla="*/ 2009955 w 2280912"/>
                <a:gd name="connsiteY21" fmla="*/ 3219951 h 4035310"/>
                <a:gd name="connsiteX22" fmla="*/ 1992702 w 2280912"/>
                <a:gd name="connsiteY22" fmla="*/ 3194072 h 4035310"/>
                <a:gd name="connsiteX23" fmla="*/ 1966823 w 2280912"/>
                <a:gd name="connsiteY23" fmla="*/ 3176819 h 4035310"/>
                <a:gd name="connsiteX24" fmla="*/ 1932317 w 2280912"/>
                <a:gd name="connsiteY24" fmla="*/ 3142313 h 4035310"/>
                <a:gd name="connsiteX25" fmla="*/ 1906438 w 2280912"/>
                <a:gd name="connsiteY25" fmla="*/ 3116434 h 4035310"/>
                <a:gd name="connsiteX26" fmla="*/ 1854680 w 2280912"/>
                <a:gd name="connsiteY26" fmla="*/ 3099181 h 4035310"/>
                <a:gd name="connsiteX27" fmla="*/ 1828800 w 2280912"/>
                <a:gd name="connsiteY27" fmla="*/ 3081928 h 4035310"/>
                <a:gd name="connsiteX28" fmla="*/ 1820174 w 2280912"/>
                <a:gd name="connsiteY28" fmla="*/ 3056049 h 4035310"/>
                <a:gd name="connsiteX29" fmla="*/ 1768416 w 2280912"/>
                <a:gd name="connsiteY29" fmla="*/ 3021543 h 4035310"/>
                <a:gd name="connsiteX30" fmla="*/ 1751163 w 2280912"/>
                <a:gd name="connsiteY30" fmla="*/ 2995664 h 4035310"/>
                <a:gd name="connsiteX31" fmla="*/ 1699404 w 2280912"/>
                <a:gd name="connsiteY31" fmla="*/ 2978411 h 4035310"/>
                <a:gd name="connsiteX32" fmla="*/ 1647646 w 2280912"/>
                <a:gd name="connsiteY32" fmla="*/ 2995664 h 4035310"/>
                <a:gd name="connsiteX33" fmla="*/ 1578634 w 2280912"/>
                <a:gd name="connsiteY33" fmla="*/ 2918026 h 4035310"/>
                <a:gd name="connsiteX34" fmla="*/ 1561382 w 2280912"/>
                <a:gd name="connsiteY34" fmla="*/ 2866268 h 4035310"/>
                <a:gd name="connsiteX35" fmla="*/ 1552755 w 2280912"/>
                <a:gd name="connsiteY35" fmla="*/ 2840389 h 4035310"/>
                <a:gd name="connsiteX36" fmla="*/ 1518249 w 2280912"/>
                <a:gd name="connsiteY36" fmla="*/ 2788630 h 4035310"/>
                <a:gd name="connsiteX37" fmla="*/ 1492370 w 2280912"/>
                <a:gd name="connsiteY37" fmla="*/ 2693740 h 4035310"/>
                <a:gd name="connsiteX38" fmla="*/ 1475117 w 2280912"/>
                <a:gd name="connsiteY38" fmla="*/ 2667860 h 4035310"/>
                <a:gd name="connsiteX39" fmla="*/ 1449238 w 2280912"/>
                <a:gd name="connsiteY39" fmla="*/ 2641981 h 4035310"/>
                <a:gd name="connsiteX40" fmla="*/ 1406106 w 2280912"/>
                <a:gd name="connsiteY40" fmla="*/ 2564343 h 4035310"/>
                <a:gd name="connsiteX41" fmla="*/ 1380227 w 2280912"/>
                <a:gd name="connsiteY41" fmla="*/ 2547090 h 4035310"/>
                <a:gd name="connsiteX42" fmla="*/ 1362974 w 2280912"/>
                <a:gd name="connsiteY42" fmla="*/ 2478079 h 4035310"/>
                <a:gd name="connsiteX43" fmla="*/ 1345721 w 2280912"/>
                <a:gd name="connsiteY43" fmla="*/ 2417694 h 4035310"/>
                <a:gd name="connsiteX44" fmla="*/ 1319842 w 2280912"/>
                <a:gd name="connsiteY44" fmla="*/ 2391815 h 4035310"/>
                <a:gd name="connsiteX45" fmla="*/ 1293963 w 2280912"/>
                <a:gd name="connsiteY45" fmla="*/ 2383189 h 4035310"/>
                <a:gd name="connsiteX46" fmla="*/ 1268083 w 2280912"/>
                <a:gd name="connsiteY46" fmla="*/ 2357309 h 4035310"/>
                <a:gd name="connsiteX47" fmla="*/ 1242204 w 2280912"/>
                <a:gd name="connsiteY47" fmla="*/ 2340057 h 4035310"/>
                <a:gd name="connsiteX48" fmla="*/ 1199072 w 2280912"/>
                <a:gd name="connsiteY48" fmla="*/ 2296924 h 4035310"/>
                <a:gd name="connsiteX49" fmla="*/ 1155940 w 2280912"/>
                <a:gd name="connsiteY49" fmla="*/ 2253792 h 4035310"/>
                <a:gd name="connsiteX50" fmla="*/ 1130061 w 2280912"/>
                <a:gd name="connsiteY50" fmla="*/ 2227913 h 4035310"/>
                <a:gd name="connsiteX51" fmla="*/ 1112808 w 2280912"/>
                <a:gd name="connsiteY51" fmla="*/ 2202034 h 4035310"/>
                <a:gd name="connsiteX52" fmla="*/ 1086929 w 2280912"/>
                <a:gd name="connsiteY52" fmla="*/ 2193407 h 4035310"/>
                <a:gd name="connsiteX53" fmla="*/ 1052423 w 2280912"/>
                <a:gd name="connsiteY53" fmla="*/ 2158902 h 4035310"/>
                <a:gd name="connsiteX54" fmla="*/ 1035170 w 2280912"/>
                <a:gd name="connsiteY54" fmla="*/ 2133023 h 4035310"/>
                <a:gd name="connsiteX55" fmla="*/ 1009291 w 2280912"/>
                <a:gd name="connsiteY55" fmla="*/ 2115770 h 4035310"/>
                <a:gd name="connsiteX56" fmla="*/ 974785 w 2280912"/>
                <a:gd name="connsiteY56" fmla="*/ 2055385 h 4035310"/>
                <a:gd name="connsiteX57" fmla="*/ 948906 w 2280912"/>
                <a:gd name="connsiteY57" fmla="*/ 2046758 h 4035310"/>
                <a:gd name="connsiteX58" fmla="*/ 888521 w 2280912"/>
                <a:gd name="connsiteY58" fmla="*/ 1969121 h 4035310"/>
                <a:gd name="connsiteX59" fmla="*/ 828136 w 2280912"/>
                <a:gd name="connsiteY59" fmla="*/ 1900109 h 4035310"/>
                <a:gd name="connsiteX60" fmla="*/ 793631 w 2280912"/>
                <a:gd name="connsiteY60" fmla="*/ 1848351 h 4035310"/>
                <a:gd name="connsiteX61" fmla="*/ 759125 w 2280912"/>
                <a:gd name="connsiteY61" fmla="*/ 1787966 h 4035310"/>
                <a:gd name="connsiteX62" fmla="*/ 733246 w 2280912"/>
                <a:gd name="connsiteY62" fmla="*/ 1770713 h 4035310"/>
                <a:gd name="connsiteX63" fmla="*/ 698740 w 2280912"/>
                <a:gd name="connsiteY63" fmla="*/ 1693075 h 4035310"/>
                <a:gd name="connsiteX64" fmla="*/ 672861 w 2280912"/>
                <a:gd name="connsiteY64" fmla="*/ 1675823 h 4035310"/>
                <a:gd name="connsiteX65" fmla="*/ 629729 w 2280912"/>
                <a:gd name="connsiteY65" fmla="*/ 1641317 h 4035310"/>
                <a:gd name="connsiteX66" fmla="*/ 603849 w 2280912"/>
                <a:gd name="connsiteY66" fmla="*/ 1615438 h 4035310"/>
                <a:gd name="connsiteX67" fmla="*/ 577970 w 2280912"/>
                <a:gd name="connsiteY67" fmla="*/ 1598185 h 4035310"/>
                <a:gd name="connsiteX68" fmla="*/ 560717 w 2280912"/>
                <a:gd name="connsiteY68" fmla="*/ 1572306 h 4035310"/>
                <a:gd name="connsiteX69" fmla="*/ 508959 w 2280912"/>
                <a:gd name="connsiteY69" fmla="*/ 1555053 h 4035310"/>
                <a:gd name="connsiteX70" fmla="*/ 483080 w 2280912"/>
                <a:gd name="connsiteY70" fmla="*/ 1546426 h 4035310"/>
                <a:gd name="connsiteX71" fmla="*/ 431321 w 2280912"/>
                <a:gd name="connsiteY71" fmla="*/ 1511921 h 4035310"/>
                <a:gd name="connsiteX72" fmla="*/ 405442 w 2280912"/>
                <a:gd name="connsiteY72" fmla="*/ 1503294 h 4035310"/>
                <a:gd name="connsiteX73" fmla="*/ 353683 w 2280912"/>
                <a:gd name="connsiteY73" fmla="*/ 1477415 h 4035310"/>
                <a:gd name="connsiteX74" fmla="*/ 276046 w 2280912"/>
                <a:gd name="connsiteY74" fmla="*/ 1442909 h 4035310"/>
                <a:gd name="connsiteX75" fmla="*/ 267419 w 2280912"/>
                <a:gd name="connsiteY75" fmla="*/ 1071973 h 4035310"/>
                <a:gd name="connsiteX76" fmla="*/ 327804 w 2280912"/>
                <a:gd name="connsiteY76" fmla="*/ 1011589 h 4035310"/>
                <a:gd name="connsiteX77" fmla="*/ 362310 w 2280912"/>
                <a:gd name="connsiteY77" fmla="*/ 959830 h 4035310"/>
                <a:gd name="connsiteX78" fmla="*/ 379563 w 2280912"/>
                <a:gd name="connsiteY78" fmla="*/ 933951 h 4035310"/>
                <a:gd name="connsiteX79" fmla="*/ 405442 w 2280912"/>
                <a:gd name="connsiteY79" fmla="*/ 882192 h 4035310"/>
                <a:gd name="connsiteX80" fmla="*/ 431321 w 2280912"/>
                <a:gd name="connsiteY80" fmla="*/ 804555 h 4035310"/>
                <a:gd name="connsiteX81" fmla="*/ 439948 w 2280912"/>
                <a:gd name="connsiteY81" fmla="*/ 778675 h 4035310"/>
                <a:gd name="connsiteX82" fmla="*/ 465827 w 2280912"/>
                <a:gd name="connsiteY82" fmla="*/ 761423 h 4035310"/>
                <a:gd name="connsiteX83" fmla="*/ 491706 w 2280912"/>
                <a:gd name="connsiteY83" fmla="*/ 709664 h 4035310"/>
                <a:gd name="connsiteX84" fmla="*/ 508959 w 2280912"/>
                <a:gd name="connsiteY84" fmla="*/ 657906 h 4035310"/>
                <a:gd name="connsiteX85" fmla="*/ 543465 w 2280912"/>
                <a:gd name="connsiteY85" fmla="*/ 606147 h 4035310"/>
                <a:gd name="connsiteX86" fmla="*/ 552091 w 2280912"/>
                <a:gd name="connsiteY86" fmla="*/ 528509 h 4035310"/>
                <a:gd name="connsiteX87" fmla="*/ 569344 w 2280912"/>
                <a:gd name="connsiteY87" fmla="*/ 476751 h 4035310"/>
                <a:gd name="connsiteX88" fmla="*/ 586597 w 2280912"/>
                <a:gd name="connsiteY88" fmla="*/ 424992 h 4035310"/>
                <a:gd name="connsiteX89" fmla="*/ 621102 w 2280912"/>
                <a:gd name="connsiteY89" fmla="*/ 373234 h 4035310"/>
                <a:gd name="connsiteX90" fmla="*/ 629729 w 2280912"/>
                <a:gd name="connsiteY90" fmla="*/ 347355 h 4035310"/>
                <a:gd name="connsiteX91" fmla="*/ 612476 w 2280912"/>
                <a:gd name="connsiteY91" fmla="*/ 105815 h 4035310"/>
                <a:gd name="connsiteX92" fmla="*/ 595223 w 2280912"/>
                <a:gd name="connsiteY92" fmla="*/ 54057 h 4035310"/>
                <a:gd name="connsiteX93" fmla="*/ 560717 w 2280912"/>
                <a:gd name="connsiteY93" fmla="*/ 2298 h 4035310"/>
                <a:gd name="connsiteX94" fmla="*/ 146649 w 2280912"/>
                <a:gd name="connsiteY94" fmla="*/ 131694 h 4035310"/>
                <a:gd name="connsiteX95" fmla="*/ 0 w 2280912"/>
                <a:gd name="connsiteY95" fmla="*/ 157573 h 4035310"/>
                <a:gd name="connsiteX0" fmla="*/ 0 w 2280912"/>
                <a:gd name="connsiteY0" fmla="*/ 157573 h 4035310"/>
                <a:gd name="connsiteX1" fmla="*/ 0 w 2280912"/>
                <a:gd name="connsiteY1" fmla="*/ 157573 h 4035310"/>
                <a:gd name="connsiteX2" fmla="*/ 43133 w 2280912"/>
                <a:gd name="connsiteY2" fmla="*/ 1235875 h 4035310"/>
                <a:gd name="connsiteX3" fmla="*/ 51759 w 2280912"/>
                <a:gd name="connsiteY3" fmla="*/ 1598185 h 4035310"/>
                <a:gd name="connsiteX4" fmla="*/ 69012 w 2280912"/>
                <a:gd name="connsiteY4" fmla="*/ 1744834 h 4035310"/>
                <a:gd name="connsiteX5" fmla="*/ 77638 w 2280912"/>
                <a:gd name="connsiteY5" fmla="*/ 1891483 h 4035310"/>
                <a:gd name="connsiteX6" fmla="*/ 129397 w 2280912"/>
                <a:gd name="connsiteY6" fmla="*/ 2693740 h 4035310"/>
                <a:gd name="connsiteX7" fmla="*/ 232209 w 2280912"/>
                <a:gd name="connsiteY7" fmla="*/ 3370249 h 4035310"/>
                <a:gd name="connsiteX8" fmla="*/ 224287 w 2280912"/>
                <a:gd name="connsiteY8" fmla="*/ 3599513 h 4035310"/>
                <a:gd name="connsiteX9" fmla="*/ 232914 w 2280912"/>
                <a:gd name="connsiteY9" fmla="*/ 3711657 h 4035310"/>
                <a:gd name="connsiteX10" fmla="*/ 241540 w 2280912"/>
                <a:gd name="connsiteY10" fmla="*/ 3858306 h 4035310"/>
                <a:gd name="connsiteX11" fmla="*/ 207034 w 2280912"/>
                <a:gd name="connsiteY11" fmla="*/ 4013581 h 4035310"/>
                <a:gd name="connsiteX12" fmla="*/ 276046 w 2280912"/>
                <a:gd name="connsiteY12" fmla="*/ 4004955 h 4035310"/>
                <a:gd name="connsiteX13" fmla="*/ 1384151 w 2280912"/>
                <a:gd name="connsiteY13" fmla="*/ 3743783 h 4035310"/>
                <a:gd name="connsiteX14" fmla="*/ 2191110 w 2280912"/>
                <a:gd name="connsiteY14" fmla="*/ 3556381 h 4035310"/>
                <a:gd name="connsiteX15" fmla="*/ 2268748 w 2280912"/>
                <a:gd name="connsiteY15" fmla="*/ 3521875 h 4035310"/>
                <a:gd name="connsiteX16" fmla="*/ 2260121 w 2280912"/>
                <a:gd name="connsiteY16" fmla="*/ 3495996 h 4035310"/>
                <a:gd name="connsiteX17" fmla="*/ 2182483 w 2280912"/>
                <a:gd name="connsiteY17" fmla="*/ 3375226 h 4035310"/>
                <a:gd name="connsiteX18" fmla="*/ 2130725 w 2280912"/>
                <a:gd name="connsiteY18" fmla="*/ 3332094 h 4035310"/>
                <a:gd name="connsiteX19" fmla="*/ 2061714 w 2280912"/>
                <a:gd name="connsiteY19" fmla="*/ 3254457 h 4035310"/>
                <a:gd name="connsiteX20" fmla="*/ 2009955 w 2280912"/>
                <a:gd name="connsiteY20" fmla="*/ 3219951 h 4035310"/>
                <a:gd name="connsiteX21" fmla="*/ 1992702 w 2280912"/>
                <a:gd name="connsiteY21" fmla="*/ 3194072 h 4035310"/>
                <a:gd name="connsiteX22" fmla="*/ 1966823 w 2280912"/>
                <a:gd name="connsiteY22" fmla="*/ 3176819 h 4035310"/>
                <a:gd name="connsiteX23" fmla="*/ 1932317 w 2280912"/>
                <a:gd name="connsiteY23" fmla="*/ 3142313 h 4035310"/>
                <a:gd name="connsiteX24" fmla="*/ 1906438 w 2280912"/>
                <a:gd name="connsiteY24" fmla="*/ 3116434 h 4035310"/>
                <a:gd name="connsiteX25" fmla="*/ 1854680 w 2280912"/>
                <a:gd name="connsiteY25" fmla="*/ 3099181 h 4035310"/>
                <a:gd name="connsiteX26" fmla="*/ 1828800 w 2280912"/>
                <a:gd name="connsiteY26" fmla="*/ 3081928 h 4035310"/>
                <a:gd name="connsiteX27" fmla="*/ 1820174 w 2280912"/>
                <a:gd name="connsiteY27" fmla="*/ 3056049 h 4035310"/>
                <a:gd name="connsiteX28" fmla="*/ 1768416 w 2280912"/>
                <a:gd name="connsiteY28" fmla="*/ 3021543 h 4035310"/>
                <a:gd name="connsiteX29" fmla="*/ 1751163 w 2280912"/>
                <a:gd name="connsiteY29" fmla="*/ 2995664 h 4035310"/>
                <a:gd name="connsiteX30" fmla="*/ 1699404 w 2280912"/>
                <a:gd name="connsiteY30" fmla="*/ 2978411 h 4035310"/>
                <a:gd name="connsiteX31" fmla="*/ 1647646 w 2280912"/>
                <a:gd name="connsiteY31" fmla="*/ 2995664 h 4035310"/>
                <a:gd name="connsiteX32" fmla="*/ 1578634 w 2280912"/>
                <a:gd name="connsiteY32" fmla="*/ 2918026 h 4035310"/>
                <a:gd name="connsiteX33" fmla="*/ 1561382 w 2280912"/>
                <a:gd name="connsiteY33" fmla="*/ 2866268 h 4035310"/>
                <a:gd name="connsiteX34" fmla="*/ 1552755 w 2280912"/>
                <a:gd name="connsiteY34" fmla="*/ 2840389 h 4035310"/>
                <a:gd name="connsiteX35" fmla="*/ 1518249 w 2280912"/>
                <a:gd name="connsiteY35" fmla="*/ 2788630 h 4035310"/>
                <a:gd name="connsiteX36" fmla="*/ 1492370 w 2280912"/>
                <a:gd name="connsiteY36" fmla="*/ 2693740 h 4035310"/>
                <a:gd name="connsiteX37" fmla="*/ 1475117 w 2280912"/>
                <a:gd name="connsiteY37" fmla="*/ 2667860 h 4035310"/>
                <a:gd name="connsiteX38" fmla="*/ 1449238 w 2280912"/>
                <a:gd name="connsiteY38" fmla="*/ 2641981 h 4035310"/>
                <a:gd name="connsiteX39" fmla="*/ 1406106 w 2280912"/>
                <a:gd name="connsiteY39" fmla="*/ 2564343 h 4035310"/>
                <a:gd name="connsiteX40" fmla="*/ 1380227 w 2280912"/>
                <a:gd name="connsiteY40" fmla="*/ 2547090 h 4035310"/>
                <a:gd name="connsiteX41" fmla="*/ 1362974 w 2280912"/>
                <a:gd name="connsiteY41" fmla="*/ 2478079 h 4035310"/>
                <a:gd name="connsiteX42" fmla="*/ 1345721 w 2280912"/>
                <a:gd name="connsiteY42" fmla="*/ 2417694 h 4035310"/>
                <a:gd name="connsiteX43" fmla="*/ 1319842 w 2280912"/>
                <a:gd name="connsiteY43" fmla="*/ 2391815 h 4035310"/>
                <a:gd name="connsiteX44" fmla="*/ 1293963 w 2280912"/>
                <a:gd name="connsiteY44" fmla="*/ 2383189 h 4035310"/>
                <a:gd name="connsiteX45" fmla="*/ 1268083 w 2280912"/>
                <a:gd name="connsiteY45" fmla="*/ 2357309 h 4035310"/>
                <a:gd name="connsiteX46" fmla="*/ 1242204 w 2280912"/>
                <a:gd name="connsiteY46" fmla="*/ 2340057 h 4035310"/>
                <a:gd name="connsiteX47" fmla="*/ 1199072 w 2280912"/>
                <a:gd name="connsiteY47" fmla="*/ 2296924 h 4035310"/>
                <a:gd name="connsiteX48" fmla="*/ 1155940 w 2280912"/>
                <a:gd name="connsiteY48" fmla="*/ 2253792 h 4035310"/>
                <a:gd name="connsiteX49" fmla="*/ 1130061 w 2280912"/>
                <a:gd name="connsiteY49" fmla="*/ 2227913 h 4035310"/>
                <a:gd name="connsiteX50" fmla="*/ 1112808 w 2280912"/>
                <a:gd name="connsiteY50" fmla="*/ 2202034 h 4035310"/>
                <a:gd name="connsiteX51" fmla="*/ 1086929 w 2280912"/>
                <a:gd name="connsiteY51" fmla="*/ 2193407 h 4035310"/>
                <a:gd name="connsiteX52" fmla="*/ 1052423 w 2280912"/>
                <a:gd name="connsiteY52" fmla="*/ 2158902 h 4035310"/>
                <a:gd name="connsiteX53" fmla="*/ 1035170 w 2280912"/>
                <a:gd name="connsiteY53" fmla="*/ 2133023 h 4035310"/>
                <a:gd name="connsiteX54" fmla="*/ 1009291 w 2280912"/>
                <a:gd name="connsiteY54" fmla="*/ 2115770 h 4035310"/>
                <a:gd name="connsiteX55" fmla="*/ 974785 w 2280912"/>
                <a:gd name="connsiteY55" fmla="*/ 2055385 h 4035310"/>
                <a:gd name="connsiteX56" fmla="*/ 948906 w 2280912"/>
                <a:gd name="connsiteY56" fmla="*/ 2046758 h 4035310"/>
                <a:gd name="connsiteX57" fmla="*/ 888521 w 2280912"/>
                <a:gd name="connsiteY57" fmla="*/ 1969121 h 4035310"/>
                <a:gd name="connsiteX58" fmla="*/ 828136 w 2280912"/>
                <a:gd name="connsiteY58" fmla="*/ 1900109 h 4035310"/>
                <a:gd name="connsiteX59" fmla="*/ 793631 w 2280912"/>
                <a:gd name="connsiteY59" fmla="*/ 1848351 h 4035310"/>
                <a:gd name="connsiteX60" fmla="*/ 759125 w 2280912"/>
                <a:gd name="connsiteY60" fmla="*/ 1787966 h 4035310"/>
                <a:gd name="connsiteX61" fmla="*/ 733246 w 2280912"/>
                <a:gd name="connsiteY61" fmla="*/ 1770713 h 4035310"/>
                <a:gd name="connsiteX62" fmla="*/ 698740 w 2280912"/>
                <a:gd name="connsiteY62" fmla="*/ 1693075 h 4035310"/>
                <a:gd name="connsiteX63" fmla="*/ 672861 w 2280912"/>
                <a:gd name="connsiteY63" fmla="*/ 1675823 h 4035310"/>
                <a:gd name="connsiteX64" fmla="*/ 629729 w 2280912"/>
                <a:gd name="connsiteY64" fmla="*/ 1641317 h 4035310"/>
                <a:gd name="connsiteX65" fmla="*/ 603849 w 2280912"/>
                <a:gd name="connsiteY65" fmla="*/ 1615438 h 4035310"/>
                <a:gd name="connsiteX66" fmla="*/ 577970 w 2280912"/>
                <a:gd name="connsiteY66" fmla="*/ 1598185 h 4035310"/>
                <a:gd name="connsiteX67" fmla="*/ 560717 w 2280912"/>
                <a:gd name="connsiteY67" fmla="*/ 1572306 h 4035310"/>
                <a:gd name="connsiteX68" fmla="*/ 508959 w 2280912"/>
                <a:gd name="connsiteY68" fmla="*/ 1555053 h 4035310"/>
                <a:gd name="connsiteX69" fmla="*/ 483080 w 2280912"/>
                <a:gd name="connsiteY69" fmla="*/ 1546426 h 4035310"/>
                <a:gd name="connsiteX70" fmla="*/ 431321 w 2280912"/>
                <a:gd name="connsiteY70" fmla="*/ 1511921 h 4035310"/>
                <a:gd name="connsiteX71" fmla="*/ 405442 w 2280912"/>
                <a:gd name="connsiteY71" fmla="*/ 1503294 h 4035310"/>
                <a:gd name="connsiteX72" fmla="*/ 353683 w 2280912"/>
                <a:gd name="connsiteY72" fmla="*/ 1477415 h 4035310"/>
                <a:gd name="connsiteX73" fmla="*/ 276046 w 2280912"/>
                <a:gd name="connsiteY73" fmla="*/ 1442909 h 4035310"/>
                <a:gd name="connsiteX74" fmla="*/ 267419 w 2280912"/>
                <a:gd name="connsiteY74" fmla="*/ 1071973 h 4035310"/>
                <a:gd name="connsiteX75" fmla="*/ 327804 w 2280912"/>
                <a:gd name="connsiteY75" fmla="*/ 1011589 h 4035310"/>
                <a:gd name="connsiteX76" fmla="*/ 362310 w 2280912"/>
                <a:gd name="connsiteY76" fmla="*/ 959830 h 4035310"/>
                <a:gd name="connsiteX77" fmla="*/ 379563 w 2280912"/>
                <a:gd name="connsiteY77" fmla="*/ 933951 h 4035310"/>
                <a:gd name="connsiteX78" fmla="*/ 405442 w 2280912"/>
                <a:gd name="connsiteY78" fmla="*/ 882192 h 4035310"/>
                <a:gd name="connsiteX79" fmla="*/ 431321 w 2280912"/>
                <a:gd name="connsiteY79" fmla="*/ 804555 h 4035310"/>
                <a:gd name="connsiteX80" fmla="*/ 439948 w 2280912"/>
                <a:gd name="connsiteY80" fmla="*/ 778675 h 4035310"/>
                <a:gd name="connsiteX81" fmla="*/ 465827 w 2280912"/>
                <a:gd name="connsiteY81" fmla="*/ 761423 h 4035310"/>
                <a:gd name="connsiteX82" fmla="*/ 491706 w 2280912"/>
                <a:gd name="connsiteY82" fmla="*/ 709664 h 4035310"/>
                <a:gd name="connsiteX83" fmla="*/ 508959 w 2280912"/>
                <a:gd name="connsiteY83" fmla="*/ 657906 h 4035310"/>
                <a:gd name="connsiteX84" fmla="*/ 543465 w 2280912"/>
                <a:gd name="connsiteY84" fmla="*/ 606147 h 4035310"/>
                <a:gd name="connsiteX85" fmla="*/ 552091 w 2280912"/>
                <a:gd name="connsiteY85" fmla="*/ 528509 h 4035310"/>
                <a:gd name="connsiteX86" fmla="*/ 569344 w 2280912"/>
                <a:gd name="connsiteY86" fmla="*/ 476751 h 4035310"/>
                <a:gd name="connsiteX87" fmla="*/ 586597 w 2280912"/>
                <a:gd name="connsiteY87" fmla="*/ 424992 h 4035310"/>
                <a:gd name="connsiteX88" fmla="*/ 621102 w 2280912"/>
                <a:gd name="connsiteY88" fmla="*/ 373234 h 4035310"/>
                <a:gd name="connsiteX89" fmla="*/ 629729 w 2280912"/>
                <a:gd name="connsiteY89" fmla="*/ 347355 h 4035310"/>
                <a:gd name="connsiteX90" fmla="*/ 612476 w 2280912"/>
                <a:gd name="connsiteY90" fmla="*/ 105815 h 4035310"/>
                <a:gd name="connsiteX91" fmla="*/ 595223 w 2280912"/>
                <a:gd name="connsiteY91" fmla="*/ 54057 h 4035310"/>
                <a:gd name="connsiteX92" fmla="*/ 560717 w 2280912"/>
                <a:gd name="connsiteY92" fmla="*/ 2298 h 4035310"/>
                <a:gd name="connsiteX93" fmla="*/ 146649 w 2280912"/>
                <a:gd name="connsiteY93" fmla="*/ 131694 h 4035310"/>
                <a:gd name="connsiteX94" fmla="*/ 0 w 2280912"/>
                <a:gd name="connsiteY94" fmla="*/ 157573 h 4035310"/>
                <a:gd name="connsiteX0" fmla="*/ 0 w 2280912"/>
                <a:gd name="connsiteY0" fmla="*/ 157573 h 4035310"/>
                <a:gd name="connsiteX1" fmla="*/ 0 w 2280912"/>
                <a:gd name="connsiteY1" fmla="*/ 157573 h 4035310"/>
                <a:gd name="connsiteX2" fmla="*/ 43133 w 2280912"/>
                <a:gd name="connsiteY2" fmla="*/ 1235875 h 4035310"/>
                <a:gd name="connsiteX3" fmla="*/ 51759 w 2280912"/>
                <a:gd name="connsiteY3" fmla="*/ 1598185 h 4035310"/>
                <a:gd name="connsiteX4" fmla="*/ 69012 w 2280912"/>
                <a:gd name="connsiteY4" fmla="*/ 1744834 h 4035310"/>
                <a:gd name="connsiteX5" fmla="*/ 77638 w 2280912"/>
                <a:gd name="connsiteY5" fmla="*/ 1891483 h 4035310"/>
                <a:gd name="connsiteX6" fmla="*/ 129397 w 2280912"/>
                <a:gd name="connsiteY6" fmla="*/ 2693740 h 4035310"/>
                <a:gd name="connsiteX7" fmla="*/ 232209 w 2280912"/>
                <a:gd name="connsiteY7" fmla="*/ 3370249 h 4035310"/>
                <a:gd name="connsiteX8" fmla="*/ 224287 w 2280912"/>
                <a:gd name="connsiteY8" fmla="*/ 3599513 h 4035310"/>
                <a:gd name="connsiteX9" fmla="*/ 232914 w 2280912"/>
                <a:gd name="connsiteY9" fmla="*/ 3711657 h 4035310"/>
                <a:gd name="connsiteX10" fmla="*/ 241540 w 2280912"/>
                <a:gd name="connsiteY10" fmla="*/ 3858306 h 4035310"/>
                <a:gd name="connsiteX11" fmla="*/ 207034 w 2280912"/>
                <a:gd name="connsiteY11" fmla="*/ 4013581 h 4035310"/>
                <a:gd name="connsiteX12" fmla="*/ 276046 w 2280912"/>
                <a:gd name="connsiteY12" fmla="*/ 4004955 h 4035310"/>
                <a:gd name="connsiteX13" fmla="*/ 1384151 w 2280912"/>
                <a:gd name="connsiteY13" fmla="*/ 3743783 h 4035310"/>
                <a:gd name="connsiteX14" fmla="*/ 2191110 w 2280912"/>
                <a:gd name="connsiteY14" fmla="*/ 3556381 h 4035310"/>
                <a:gd name="connsiteX15" fmla="*/ 2268748 w 2280912"/>
                <a:gd name="connsiteY15" fmla="*/ 3521875 h 4035310"/>
                <a:gd name="connsiteX16" fmla="*/ 2260121 w 2280912"/>
                <a:gd name="connsiteY16" fmla="*/ 3495996 h 4035310"/>
                <a:gd name="connsiteX17" fmla="*/ 2130725 w 2280912"/>
                <a:gd name="connsiteY17" fmla="*/ 3332094 h 4035310"/>
                <a:gd name="connsiteX18" fmla="*/ 2061714 w 2280912"/>
                <a:gd name="connsiteY18" fmla="*/ 3254457 h 4035310"/>
                <a:gd name="connsiteX19" fmla="*/ 2009955 w 2280912"/>
                <a:gd name="connsiteY19" fmla="*/ 3219951 h 4035310"/>
                <a:gd name="connsiteX20" fmla="*/ 1992702 w 2280912"/>
                <a:gd name="connsiteY20" fmla="*/ 3194072 h 4035310"/>
                <a:gd name="connsiteX21" fmla="*/ 1966823 w 2280912"/>
                <a:gd name="connsiteY21" fmla="*/ 3176819 h 4035310"/>
                <a:gd name="connsiteX22" fmla="*/ 1932317 w 2280912"/>
                <a:gd name="connsiteY22" fmla="*/ 3142313 h 4035310"/>
                <a:gd name="connsiteX23" fmla="*/ 1906438 w 2280912"/>
                <a:gd name="connsiteY23" fmla="*/ 3116434 h 4035310"/>
                <a:gd name="connsiteX24" fmla="*/ 1854680 w 2280912"/>
                <a:gd name="connsiteY24" fmla="*/ 3099181 h 4035310"/>
                <a:gd name="connsiteX25" fmla="*/ 1828800 w 2280912"/>
                <a:gd name="connsiteY25" fmla="*/ 3081928 h 4035310"/>
                <a:gd name="connsiteX26" fmla="*/ 1820174 w 2280912"/>
                <a:gd name="connsiteY26" fmla="*/ 3056049 h 4035310"/>
                <a:gd name="connsiteX27" fmla="*/ 1768416 w 2280912"/>
                <a:gd name="connsiteY27" fmla="*/ 3021543 h 4035310"/>
                <a:gd name="connsiteX28" fmla="*/ 1751163 w 2280912"/>
                <a:gd name="connsiteY28" fmla="*/ 2995664 h 4035310"/>
                <a:gd name="connsiteX29" fmla="*/ 1699404 w 2280912"/>
                <a:gd name="connsiteY29" fmla="*/ 2978411 h 4035310"/>
                <a:gd name="connsiteX30" fmla="*/ 1647646 w 2280912"/>
                <a:gd name="connsiteY30" fmla="*/ 2995664 h 4035310"/>
                <a:gd name="connsiteX31" fmla="*/ 1578634 w 2280912"/>
                <a:gd name="connsiteY31" fmla="*/ 2918026 h 4035310"/>
                <a:gd name="connsiteX32" fmla="*/ 1561382 w 2280912"/>
                <a:gd name="connsiteY32" fmla="*/ 2866268 h 4035310"/>
                <a:gd name="connsiteX33" fmla="*/ 1552755 w 2280912"/>
                <a:gd name="connsiteY33" fmla="*/ 2840389 h 4035310"/>
                <a:gd name="connsiteX34" fmla="*/ 1518249 w 2280912"/>
                <a:gd name="connsiteY34" fmla="*/ 2788630 h 4035310"/>
                <a:gd name="connsiteX35" fmla="*/ 1492370 w 2280912"/>
                <a:gd name="connsiteY35" fmla="*/ 2693740 h 4035310"/>
                <a:gd name="connsiteX36" fmla="*/ 1475117 w 2280912"/>
                <a:gd name="connsiteY36" fmla="*/ 2667860 h 4035310"/>
                <a:gd name="connsiteX37" fmla="*/ 1449238 w 2280912"/>
                <a:gd name="connsiteY37" fmla="*/ 2641981 h 4035310"/>
                <a:gd name="connsiteX38" fmla="*/ 1406106 w 2280912"/>
                <a:gd name="connsiteY38" fmla="*/ 2564343 h 4035310"/>
                <a:gd name="connsiteX39" fmla="*/ 1380227 w 2280912"/>
                <a:gd name="connsiteY39" fmla="*/ 2547090 h 4035310"/>
                <a:gd name="connsiteX40" fmla="*/ 1362974 w 2280912"/>
                <a:gd name="connsiteY40" fmla="*/ 2478079 h 4035310"/>
                <a:gd name="connsiteX41" fmla="*/ 1345721 w 2280912"/>
                <a:gd name="connsiteY41" fmla="*/ 2417694 h 4035310"/>
                <a:gd name="connsiteX42" fmla="*/ 1319842 w 2280912"/>
                <a:gd name="connsiteY42" fmla="*/ 2391815 h 4035310"/>
                <a:gd name="connsiteX43" fmla="*/ 1293963 w 2280912"/>
                <a:gd name="connsiteY43" fmla="*/ 2383189 h 4035310"/>
                <a:gd name="connsiteX44" fmla="*/ 1268083 w 2280912"/>
                <a:gd name="connsiteY44" fmla="*/ 2357309 h 4035310"/>
                <a:gd name="connsiteX45" fmla="*/ 1242204 w 2280912"/>
                <a:gd name="connsiteY45" fmla="*/ 2340057 h 4035310"/>
                <a:gd name="connsiteX46" fmla="*/ 1199072 w 2280912"/>
                <a:gd name="connsiteY46" fmla="*/ 2296924 h 4035310"/>
                <a:gd name="connsiteX47" fmla="*/ 1155940 w 2280912"/>
                <a:gd name="connsiteY47" fmla="*/ 2253792 h 4035310"/>
                <a:gd name="connsiteX48" fmla="*/ 1130061 w 2280912"/>
                <a:gd name="connsiteY48" fmla="*/ 2227913 h 4035310"/>
                <a:gd name="connsiteX49" fmla="*/ 1112808 w 2280912"/>
                <a:gd name="connsiteY49" fmla="*/ 2202034 h 4035310"/>
                <a:gd name="connsiteX50" fmla="*/ 1086929 w 2280912"/>
                <a:gd name="connsiteY50" fmla="*/ 2193407 h 4035310"/>
                <a:gd name="connsiteX51" fmla="*/ 1052423 w 2280912"/>
                <a:gd name="connsiteY51" fmla="*/ 2158902 h 4035310"/>
                <a:gd name="connsiteX52" fmla="*/ 1035170 w 2280912"/>
                <a:gd name="connsiteY52" fmla="*/ 2133023 h 4035310"/>
                <a:gd name="connsiteX53" fmla="*/ 1009291 w 2280912"/>
                <a:gd name="connsiteY53" fmla="*/ 2115770 h 4035310"/>
                <a:gd name="connsiteX54" fmla="*/ 974785 w 2280912"/>
                <a:gd name="connsiteY54" fmla="*/ 2055385 h 4035310"/>
                <a:gd name="connsiteX55" fmla="*/ 948906 w 2280912"/>
                <a:gd name="connsiteY55" fmla="*/ 2046758 h 4035310"/>
                <a:gd name="connsiteX56" fmla="*/ 888521 w 2280912"/>
                <a:gd name="connsiteY56" fmla="*/ 1969121 h 4035310"/>
                <a:gd name="connsiteX57" fmla="*/ 828136 w 2280912"/>
                <a:gd name="connsiteY57" fmla="*/ 1900109 h 4035310"/>
                <a:gd name="connsiteX58" fmla="*/ 793631 w 2280912"/>
                <a:gd name="connsiteY58" fmla="*/ 1848351 h 4035310"/>
                <a:gd name="connsiteX59" fmla="*/ 759125 w 2280912"/>
                <a:gd name="connsiteY59" fmla="*/ 1787966 h 4035310"/>
                <a:gd name="connsiteX60" fmla="*/ 733246 w 2280912"/>
                <a:gd name="connsiteY60" fmla="*/ 1770713 h 4035310"/>
                <a:gd name="connsiteX61" fmla="*/ 698740 w 2280912"/>
                <a:gd name="connsiteY61" fmla="*/ 1693075 h 4035310"/>
                <a:gd name="connsiteX62" fmla="*/ 672861 w 2280912"/>
                <a:gd name="connsiteY62" fmla="*/ 1675823 h 4035310"/>
                <a:gd name="connsiteX63" fmla="*/ 629729 w 2280912"/>
                <a:gd name="connsiteY63" fmla="*/ 1641317 h 4035310"/>
                <a:gd name="connsiteX64" fmla="*/ 603849 w 2280912"/>
                <a:gd name="connsiteY64" fmla="*/ 1615438 h 4035310"/>
                <a:gd name="connsiteX65" fmla="*/ 577970 w 2280912"/>
                <a:gd name="connsiteY65" fmla="*/ 1598185 h 4035310"/>
                <a:gd name="connsiteX66" fmla="*/ 560717 w 2280912"/>
                <a:gd name="connsiteY66" fmla="*/ 1572306 h 4035310"/>
                <a:gd name="connsiteX67" fmla="*/ 508959 w 2280912"/>
                <a:gd name="connsiteY67" fmla="*/ 1555053 h 4035310"/>
                <a:gd name="connsiteX68" fmla="*/ 483080 w 2280912"/>
                <a:gd name="connsiteY68" fmla="*/ 1546426 h 4035310"/>
                <a:gd name="connsiteX69" fmla="*/ 431321 w 2280912"/>
                <a:gd name="connsiteY69" fmla="*/ 1511921 h 4035310"/>
                <a:gd name="connsiteX70" fmla="*/ 405442 w 2280912"/>
                <a:gd name="connsiteY70" fmla="*/ 1503294 h 4035310"/>
                <a:gd name="connsiteX71" fmla="*/ 353683 w 2280912"/>
                <a:gd name="connsiteY71" fmla="*/ 1477415 h 4035310"/>
                <a:gd name="connsiteX72" fmla="*/ 276046 w 2280912"/>
                <a:gd name="connsiteY72" fmla="*/ 1442909 h 4035310"/>
                <a:gd name="connsiteX73" fmla="*/ 267419 w 2280912"/>
                <a:gd name="connsiteY73" fmla="*/ 1071973 h 4035310"/>
                <a:gd name="connsiteX74" fmla="*/ 327804 w 2280912"/>
                <a:gd name="connsiteY74" fmla="*/ 1011589 h 4035310"/>
                <a:gd name="connsiteX75" fmla="*/ 362310 w 2280912"/>
                <a:gd name="connsiteY75" fmla="*/ 959830 h 4035310"/>
                <a:gd name="connsiteX76" fmla="*/ 379563 w 2280912"/>
                <a:gd name="connsiteY76" fmla="*/ 933951 h 4035310"/>
                <a:gd name="connsiteX77" fmla="*/ 405442 w 2280912"/>
                <a:gd name="connsiteY77" fmla="*/ 882192 h 4035310"/>
                <a:gd name="connsiteX78" fmla="*/ 431321 w 2280912"/>
                <a:gd name="connsiteY78" fmla="*/ 804555 h 4035310"/>
                <a:gd name="connsiteX79" fmla="*/ 439948 w 2280912"/>
                <a:gd name="connsiteY79" fmla="*/ 778675 h 4035310"/>
                <a:gd name="connsiteX80" fmla="*/ 465827 w 2280912"/>
                <a:gd name="connsiteY80" fmla="*/ 761423 h 4035310"/>
                <a:gd name="connsiteX81" fmla="*/ 491706 w 2280912"/>
                <a:gd name="connsiteY81" fmla="*/ 709664 h 4035310"/>
                <a:gd name="connsiteX82" fmla="*/ 508959 w 2280912"/>
                <a:gd name="connsiteY82" fmla="*/ 657906 h 4035310"/>
                <a:gd name="connsiteX83" fmla="*/ 543465 w 2280912"/>
                <a:gd name="connsiteY83" fmla="*/ 606147 h 4035310"/>
                <a:gd name="connsiteX84" fmla="*/ 552091 w 2280912"/>
                <a:gd name="connsiteY84" fmla="*/ 528509 h 4035310"/>
                <a:gd name="connsiteX85" fmla="*/ 569344 w 2280912"/>
                <a:gd name="connsiteY85" fmla="*/ 476751 h 4035310"/>
                <a:gd name="connsiteX86" fmla="*/ 586597 w 2280912"/>
                <a:gd name="connsiteY86" fmla="*/ 424992 h 4035310"/>
                <a:gd name="connsiteX87" fmla="*/ 621102 w 2280912"/>
                <a:gd name="connsiteY87" fmla="*/ 373234 h 4035310"/>
                <a:gd name="connsiteX88" fmla="*/ 629729 w 2280912"/>
                <a:gd name="connsiteY88" fmla="*/ 347355 h 4035310"/>
                <a:gd name="connsiteX89" fmla="*/ 612476 w 2280912"/>
                <a:gd name="connsiteY89" fmla="*/ 105815 h 4035310"/>
                <a:gd name="connsiteX90" fmla="*/ 595223 w 2280912"/>
                <a:gd name="connsiteY90" fmla="*/ 54057 h 4035310"/>
                <a:gd name="connsiteX91" fmla="*/ 560717 w 2280912"/>
                <a:gd name="connsiteY91" fmla="*/ 2298 h 4035310"/>
                <a:gd name="connsiteX92" fmla="*/ 146649 w 2280912"/>
                <a:gd name="connsiteY92" fmla="*/ 131694 h 4035310"/>
                <a:gd name="connsiteX93" fmla="*/ 0 w 2280912"/>
                <a:gd name="connsiteY93" fmla="*/ 157573 h 4035310"/>
                <a:gd name="connsiteX0" fmla="*/ 0 w 2281753"/>
                <a:gd name="connsiteY0" fmla="*/ 157573 h 4035310"/>
                <a:gd name="connsiteX1" fmla="*/ 0 w 2281753"/>
                <a:gd name="connsiteY1" fmla="*/ 157573 h 4035310"/>
                <a:gd name="connsiteX2" fmla="*/ 43133 w 2281753"/>
                <a:gd name="connsiteY2" fmla="*/ 1235875 h 4035310"/>
                <a:gd name="connsiteX3" fmla="*/ 51759 w 2281753"/>
                <a:gd name="connsiteY3" fmla="*/ 1598185 h 4035310"/>
                <a:gd name="connsiteX4" fmla="*/ 69012 w 2281753"/>
                <a:gd name="connsiteY4" fmla="*/ 1744834 h 4035310"/>
                <a:gd name="connsiteX5" fmla="*/ 77638 w 2281753"/>
                <a:gd name="connsiteY5" fmla="*/ 1891483 h 4035310"/>
                <a:gd name="connsiteX6" fmla="*/ 129397 w 2281753"/>
                <a:gd name="connsiteY6" fmla="*/ 2693740 h 4035310"/>
                <a:gd name="connsiteX7" fmla="*/ 232209 w 2281753"/>
                <a:gd name="connsiteY7" fmla="*/ 3370249 h 4035310"/>
                <a:gd name="connsiteX8" fmla="*/ 224287 w 2281753"/>
                <a:gd name="connsiteY8" fmla="*/ 3599513 h 4035310"/>
                <a:gd name="connsiteX9" fmla="*/ 232914 w 2281753"/>
                <a:gd name="connsiteY9" fmla="*/ 3711657 h 4035310"/>
                <a:gd name="connsiteX10" fmla="*/ 241540 w 2281753"/>
                <a:gd name="connsiteY10" fmla="*/ 3858306 h 4035310"/>
                <a:gd name="connsiteX11" fmla="*/ 207034 w 2281753"/>
                <a:gd name="connsiteY11" fmla="*/ 4013581 h 4035310"/>
                <a:gd name="connsiteX12" fmla="*/ 276046 w 2281753"/>
                <a:gd name="connsiteY12" fmla="*/ 4004955 h 4035310"/>
                <a:gd name="connsiteX13" fmla="*/ 1384151 w 2281753"/>
                <a:gd name="connsiteY13" fmla="*/ 3743783 h 4035310"/>
                <a:gd name="connsiteX14" fmla="*/ 2191110 w 2281753"/>
                <a:gd name="connsiteY14" fmla="*/ 3556381 h 4035310"/>
                <a:gd name="connsiteX15" fmla="*/ 2268748 w 2281753"/>
                <a:gd name="connsiteY15" fmla="*/ 3521875 h 4035310"/>
                <a:gd name="connsiteX16" fmla="*/ 2260121 w 2281753"/>
                <a:gd name="connsiteY16" fmla="*/ 3495996 h 4035310"/>
                <a:gd name="connsiteX17" fmla="*/ 2061714 w 2281753"/>
                <a:gd name="connsiteY17" fmla="*/ 3254457 h 4035310"/>
                <a:gd name="connsiteX18" fmla="*/ 2009955 w 2281753"/>
                <a:gd name="connsiteY18" fmla="*/ 3219951 h 4035310"/>
                <a:gd name="connsiteX19" fmla="*/ 1992702 w 2281753"/>
                <a:gd name="connsiteY19" fmla="*/ 3194072 h 4035310"/>
                <a:gd name="connsiteX20" fmla="*/ 1966823 w 2281753"/>
                <a:gd name="connsiteY20" fmla="*/ 3176819 h 4035310"/>
                <a:gd name="connsiteX21" fmla="*/ 1932317 w 2281753"/>
                <a:gd name="connsiteY21" fmla="*/ 3142313 h 4035310"/>
                <a:gd name="connsiteX22" fmla="*/ 1906438 w 2281753"/>
                <a:gd name="connsiteY22" fmla="*/ 3116434 h 4035310"/>
                <a:gd name="connsiteX23" fmla="*/ 1854680 w 2281753"/>
                <a:gd name="connsiteY23" fmla="*/ 3099181 h 4035310"/>
                <a:gd name="connsiteX24" fmla="*/ 1828800 w 2281753"/>
                <a:gd name="connsiteY24" fmla="*/ 3081928 h 4035310"/>
                <a:gd name="connsiteX25" fmla="*/ 1820174 w 2281753"/>
                <a:gd name="connsiteY25" fmla="*/ 3056049 h 4035310"/>
                <a:gd name="connsiteX26" fmla="*/ 1768416 w 2281753"/>
                <a:gd name="connsiteY26" fmla="*/ 3021543 h 4035310"/>
                <a:gd name="connsiteX27" fmla="*/ 1751163 w 2281753"/>
                <a:gd name="connsiteY27" fmla="*/ 2995664 h 4035310"/>
                <a:gd name="connsiteX28" fmla="*/ 1699404 w 2281753"/>
                <a:gd name="connsiteY28" fmla="*/ 2978411 h 4035310"/>
                <a:gd name="connsiteX29" fmla="*/ 1647646 w 2281753"/>
                <a:gd name="connsiteY29" fmla="*/ 2995664 h 4035310"/>
                <a:gd name="connsiteX30" fmla="*/ 1578634 w 2281753"/>
                <a:gd name="connsiteY30" fmla="*/ 2918026 h 4035310"/>
                <a:gd name="connsiteX31" fmla="*/ 1561382 w 2281753"/>
                <a:gd name="connsiteY31" fmla="*/ 2866268 h 4035310"/>
                <a:gd name="connsiteX32" fmla="*/ 1552755 w 2281753"/>
                <a:gd name="connsiteY32" fmla="*/ 2840389 h 4035310"/>
                <a:gd name="connsiteX33" fmla="*/ 1518249 w 2281753"/>
                <a:gd name="connsiteY33" fmla="*/ 2788630 h 4035310"/>
                <a:gd name="connsiteX34" fmla="*/ 1492370 w 2281753"/>
                <a:gd name="connsiteY34" fmla="*/ 2693740 h 4035310"/>
                <a:gd name="connsiteX35" fmla="*/ 1475117 w 2281753"/>
                <a:gd name="connsiteY35" fmla="*/ 2667860 h 4035310"/>
                <a:gd name="connsiteX36" fmla="*/ 1449238 w 2281753"/>
                <a:gd name="connsiteY36" fmla="*/ 2641981 h 4035310"/>
                <a:gd name="connsiteX37" fmla="*/ 1406106 w 2281753"/>
                <a:gd name="connsiteY37" fmla="*/ 2564343 h 4035310"/>
                <a:gd name="connsiteX38" fmla="*/ 1380227 w 2281753"/>
                <a:gd name="connsiteY38" fmla="*/ 2547090 h 4035310"/>
                <a:gd name="connsiteX39" fmla="*/ 1362974 w 2281753"/>
                <a:gd name="connsiteY39" fmla="*/ 2478079 h 4035310"/>
                <a:gd name="connsiteX40" fmla="*/ 1345721 w 2281753"/>
                <a:gd name="connsiteY40" fmla="*/ 2417694 h 4035310"/>
                <a:gd name="connsiteX41" fmla="*/ 1319842 w 2281753"/>
                <a:gd name="connsiteY41" fmla="*/ 2391815 h 4035310"/>
                <a:gd name="connsiteX42" fmla="*/ 1293963 w 2281753"/>
                <a:gd name="connsiteY42" fmla="*/ 2383189 h 4035310"/>
                <a:gd name="connsiteX43" fmla="*/ 1268083 w 2281753"/>
                <a:gd name="connsiteY43" fmla="*/ 2357309 h 4035310"/>
                <a:gd name="connsiteX44" fmla="*/ 1242204 w 2281753"/>
                <a:gd name="connsiteY44" fmla="*/ 2340057 h 4035310"/>
                <a:gd name="connsiteX45" fmla="*/ 1199072 w 2281753"/>
                <a:gd name="connsiteY45" fmla="*/ 2296924 h 4035310"/>
                <a:gd name="connsiteX46" fmla="*/ 1155940 w 2281753"/>
                <a:gd name="connsiteY46" fmla="*/ 2253792 h 4035310"/>
                <a:gd name="connsiteX47" fmla="*/ 1130061 w 2281753"/>
                <a:gd name="connsiteY47" fmla="*/ 2227913 h 4035310"/>
                <a:gd name="connsiteX48" fmla="*/ 1112808 w 2281753"/>
                <a:gd name="connsiteY48" fmla="*/ 2202034 h 4035310"/>
                <a:gd name="connsiteX49" fmla="*/ 1086929 w 2281753"/>
                <a:gd name="connsiteY49" fmla="*/ 2193407 h 4035310"/>
                <a:gd name="connsiteX50" fmla="*/ 1052423 w 2281753"/>
                <a:gd name="connsiteY50" fmla="*/ 2158902 h 4035310"/>
                <a:gd name="connsiteX51" fmla="*/ 1035170 w 2281753"/>
                <a:gd name="connsiteY51" fmla="*/ 2133023 h 4035310"/>
                <a:gd name="connsiteX52" fmla="*/ 1009291 w 2281753"/>
                <a:gd name="connsiteY52" fmla="*/ 2115770 h 4035310"/>
                <a:gd name="connsiteX53" fmla="*/ 974785 w 2281753"/>
                <a:gd name="connsiteY53" fmla="*/ 2055385 h 4035310"/>
                <a:gd name="connsiteX54" fmla="*/ 948906 w 2281753"/>
                <a:gd name="connsiteY54" fmla="*/ 2046758 h 4035310"/>
                <a:gd name="connsiteX55" fmla="*/ 888521 w 2281753"/>
                <a:gd name="connsiteY55" fmla="*/ 1969121 h 4035310"/>
                <a:gd name="connsiteX56" fmla="*/ 828136 w 2281753"/>
                <a:gd name="connsiteY56" fmla="*/ 1900109 h 4035310"/>
                <a:gd name="connsiteX57" fmla="*/ 793631 w 2281753"/>
                <a:gd name="connsiteY57" fmla="*/ 1848351 h 4035310"/>
                <a:gd name="connsiteX58" fmla="*/ 759125 w 2281753"/>
                <a:gd name="connsiteY58" fmla="*/ 1787966 h 4035310"/>
                <a:gd name="connsiteX59" fmla="*/ 733246 w 2281753"/>
                <a:gd name="connsiteY59" fmla="*/ 1770713 h 4035310"/>
                <a:gd name="connsiteX60" fmla="*/ 698740 w 2281753"/>
                <a:gd name="connsiteY60" fmla="*/ 1693075 h 4035310"/>
                <a:gd name="connsiteX61" fmla="*/ 672861 w 2281753"/>
                <a:gd name="connsiteY61" fmla="*/ 1675823 h 4035310"/>
                <a:gd name="connsiteX62" fmla="*/ 629729 w 2281753"/>
                <a:gd name="connsiteY62" fmla="*/ 1641317 h 4035310"/>
                <a:gd name="connsiteX63" fmla="*/ 603849 w 2281753"/>
                <a:gd name="connsiteY63" fmla="*/ 1615438 h 4035310"/>
                <a:gd name="connsiteX64" fmla="*/ 577970 w 2281753"/>
                <a:gd name="connsiteY64" fmla="*/ 1598185 h 4035310"/>
                <a:gd name="connsiteX65" fmla="*/ 560717 w 2281753"/>
                <a:gd name="connsiteY65" fmla="*/ 1572306 h 4035310"/>
                <a:gd name="connsiteX66" fmla="*/ 508959 w 2281753"/>
                <a:gd name="connsiteY66" fmla="*/ 1555053 h 4035310"/>
                <a:gd name="connsiteX67" fmla="*/ 483080 w 2281753"/>
                <a:gd name="connsiteY67" fmla="*/ 1546426 h 4035310"/>
                <a:gd name="connsiteX68" fmla="*/ 431321 w 2281753"/>
                <a:gd name="connsiteY68" fmla="*/ 1511921 h 4035310"/>
                <a:gd name="connsiteX69" fmla="*/ 405442 w 2281753"/>
                <a:gd name="connsiteY69" fmla="*/ 1503294 h 4035310"/>
                <a:gd name="connsiteX70" fmla="*/ 353683 w 2281753"/>
                <a:gd name="connsiteY70" fmla="*/ 1477415 h 4035310"/>
                <a:gd name="connsiteX71" fmla="*/ 276046 w 2281753"/>
                <a:gd name="connsiteY71" fmla="*/ 1442909 h 4035310"/>
                <a:gd name="connsiteX72" fmla="*/ 267419 w 2281753"/>
                <a:gd name="connsiteY72" fmla="*/ 1071973 h 4035310"/>
                <a:gd name="connsiteX73" fmla="*/ 327804 w 2281753"/>
                <a:gd name="connsiteY73" fmla="*/ 1011589 h 4035310"/>
                <a:gd name="connsiteX74" fmla="*/ 362310 w 2281753"/>
                <a:gd name="connsiteY74" fmla="*/ 959830 h 4035310"/>
                <a:gd name="connsiteX75" fmla="*/ 379563 w 2281753"/>
                <a:gd name="connsiteY75" fmla="*/ 933951 h 4035310"/>
                <a:gd name="connsiteX76" fmla="*/ 405442 w 2281753"/>
                <a:gd name="connsiteY76" fmla="*/ 882192 h 4035310"/>
                <a:gd name="connsiteX77" fmla="*/ 431321 w 2281753"/>
                <a:gd name="connsiteY77" fmla="*/ 804555 h 4035310"/>
                <a:gd name="connsiteX78" fmla="*/ 439948 w 2281753"/>
                <a:gd name="connsiteY78" fmla="*/ 778675 h 4035310"/>
                <a:gd name="connsiteX79" fmla="*/ 465827 w 2281753"/>
                <a:gd name="connsiteY79" fmla="*/ 761423 h 4035310"/>
                <a:gd name="connsiteX80" fmla="*/ 491706 w 2281753"/>
                <a:gd name="connsiteY80" fmla="*/ 709664 h 4035310"/>
                <a:gd name="connsiteX81" fmla="*/ 508959 w 2281753"/>
                <a:gd name="connsiteY81" fmla="*/ 657906 h 4035310"/>
                <a:gd name="connsiteX82" fmla="*/ 543465 w 2281753"/>
                <a:gd name="connsiteY82" fmla="*/ 606147 h 4035310"/>
                <a:gd name="connsiteX83" fmla="*/ 552091 w 2281753"/>
                <a:gd name="connsiteY83" fmla="*/ 528509 h 4035310"/>
                <a:gd name="connsiteX84" fmla="*/ 569344 w 2281753"/>
                <a:gd name="connsiteY84" fmla="*/ 476751 h 4035310"/>
                <a:gd name="connsiteX85" fmla="*/ 586597 w 2281753"/>
                <a:gd name="connsiteY85" fmla="*/ 424992 h 4035310"/>
                <a:gd name="connsiteX86" fmla="*/ 621102 w 2281753"/>
                <a:gd name="connsiteY86" fmla="*/ 373234 h 4035310"/>
                <a:gd name="connsiteX87" fmla="*/ 629729 w 2281753"/>
                <a:gd name="connsiteY87" fmla="*/ 347355 h 4035310"/>
                <a:gd name="connsiteX88" fmla="*/ 612476 w 2281753"/>
                <a:gd name="connsiteY88" fmla="*/ 105815 h 4035310"/>
                <a:gd name="connsiteX89" fmla="*/ 595223 w 2281753"/>
                <a:gd name="connsiteY89" fmla="*/ 54057 h 4035310"/>
                <a:gd name="connsiteX90" fmla="*/ 560717 w 2281753"/>
                <a:gd name="connsiteY90" fmla="*/ 2298 h 4035310"/>
                <a:gd name="connsiteX91" fmla="*/ 146649 w 2281753"/>
                <a:gd name="connsiteY91" fmla="*/ 131694 h 4035310"/>
                <a:gd name="connsiteX92" fmla="*/ 0 w 2281753"/>
                <a:gd name="connsiteY92" fmla="*/ 157573 h 4035310"/>
                <a:gd name="connsiteX0" fmla="*/ 0 w 2285257"/>
                <a:gd name="connsiteY0" fmla="*/ 157573 h 4035310"/>
                <a:gd name="connsiteX1" fmla="*/ 0 w 2285257"/>
                <a:gd name="connsiteY1" fmla="*/ 157573 h 4035310"/>
                <a:gd name="connsiteX2" fmla="*/ 43133 w 2285257"/>
                <a:gd name="connsiteY2" fmla="*/ 1235875 h 4035310"/>
                <a:gd name="connsiteX3" fmla="*/ 51759 w 2285257"/>
                <a:gd name="connsiteY3" fmla="*/ 1598185 h 4035310"/>
                <a:gd name="connsiteX4" fmla="*/ 69012 w 2285257"/>
                <a:gd name="connsiteY4" fmla="*/ 1744834 h 4035310"/>
                <a:gd name="connsiteX5" fmla="*/ 77638 w 2285257"/>
                <a:gd name="connsiteY5" fmla="*/ 1891483 h 4035310"/>
                <a:gd name="connsiteX6" fmla="*/ 129397 w 2285257"/>
                <a:gd name="connsiteY6" fmla="*/ 2693740 h 4035310"/>
                <a:gd name="connsiteX7" fmla="*/ 232209 w 2285257"/>
                <a:gd name="connsiteY7" fmla="*/ 3370249 h 4035310"/>
                <a:gd name="connsiteX8" fmla="*/ 224287 w 2285257"/>
                <a:gd name="connsiteY8" fmla="*/ 3599513 h 4035310"/>
                <a:gd name="connsiteX9" fmla="*/ 232914 w 2285257"/>
                <a:gd name="connsiteY9" fmla="*/ 3711657 h 4035310"/>
                <a:gd name="connsiteX10" fmla="*/ 241540 w 2285257"/>
                <a:gd name="connsiteY10" fmla="*/ 3858306 h 4035310"/>
                <a:gd name="connsiteX11" fmla="*/ 207034 w 2285257"/>
                <a:gd name="connsiteY11" fmla="*/ 4013581 h 4035310"/>
                <a:gd name="connsiteX12" fmla="*/ 276046 w 2285257"/>
                <a:gd name="connsiteY12" fmla="*/ 4004955 h 4035310"/>
                <a:gd name="connsiteX13" fmla="*/ 1384151 w 2285257"/>
                <a:gd name="connsiteY13" fmla="*/ 3743783 h 4035310"/>
                <a:gd name="connsiteX14" fmla="*/ 2191110 w 2285257"/>
                <a:gd name="connsiteY14" fmla="*/ 3556381 h 4035310"/>
                <a:gd name="connsiteX15" fmla="*/ 2268748 w 2285257"/>
                <a:gd name="connsiteY15" fmla="*/ 3521875 h 4035310"/>
                <a:gd name="connsiteX16" fmla="*/ 2260121 w 2285257"/>
                <a:gd name="connsiteY16" fmla="*/ 3495996 h 4035310"/>
                <a:gd name="connsiteX17" fmla="*/ 2009955 w 2285257"/>
                <a:gd name="connsiteY17" fmla="*/ 3219951 h 4035310"/>
                <a:gd name="connsiteX18" fmla="*/ 1992702 w 2285257"/>
                <a:gd name="connsiteY18" fmla="*/ 3194072 h 4035310"/>
                <a:gd name="connsiteX19" fmla="*/ 1966823 w 2285257"/>
                <a:gd name="connsiteY19" fmla="*/ 3176819 h 4035310"/>
                <a:gd name="connsiteX20" fmla="*/ 1932317 w 2285257"/>
                <a:gd name="connsiteY20" fmla="*/ 3142313 h 4035310"/>
                <a:gd name="connsiteX21" fmla="*/ 1906438 w 2285257"/>
                <a:gd name="connsiteY21" fmla="*/ 3116434 h 4035310"/>
                <a:gd name="connsiteX22" fmla="*/ 1854680 w 2285257"/>
                <a:gd name="connsiteY22" fmla="*/ 3099181 h 4035310"/>
                <a:gd name="connsiteX23" fmla="*/ 1828800 w 2285257"/>
                <a:gd name="connsiteY23" fmla="*/ 3081928 h 4035310"/>
                <a:gd name="connsiteX24" fmla="*/ 1820174 w 2285257"/>
                <a:gd name="connsiteY24" fmla="*/ 3056049 h 4035310"/>
                <a:gd name="connsiteX25" fmla="*/ 1768416 w 2285257"/>
                <a:gd name="connsiteY25" fmla="*/ 3021543 h 4035310"/>
                <a:gd name="connsiteX26" fmla="*/ 1751163 w 2285257"/>
                <a:gd name="connsiteY26" fmla="*/ 2995664 h 4035310"/>
                <a:gd name="connsiteX27" fmla="*/ 1699404 w 2285257"/>
                <a:gd name="connsiteY27" fmla="*/ 2978411 h 4035310"/>
                <a:gd name="connsiteX28" fmla="*/ 1647646 w 2285257"/>
                <a:gd name="connsiteY28" fmla="*/ 2995664 h 4035310"/>
                <a:gd name="connsiteX29" fmla="*/ 1578634 w 2285257"/>
                <a:gd name="connsiteY29" fmla="*/ 2918026 h 4035310"/>
                <a:gd name="connsiteX30" fmla="*/ 1561382 w 2285257"/>
                <a:gd name="connsiteY30" fmla="*/ 2866268 h 4035310"/>
                <a:gd name="connsiteX31" fmla="*/ 1552755 w 2285257"/>
                <a:gd name="connsiteY31" fmla="*/ 2840389 h 4035310"/>
                <a:gd name="connsiteX32" fmla="*/ 1518249 w 2285257"/>
                <a:gd name="connsiteY32" fmla="*/ 2788630 h 4035310"/>
                <a:gd name="connsiteX33" fmla="*/ 1492370 w 2285257"/>
                <a:gd name="connsiteY33" fmla="*/ 2693740 h 4035310"/>
                <a:gd name="connsiteX34" fmla="*/ 1475117 w 2285257"/>
                <a:gd name="connsiteY34" fmla="*/ 2667860 h 4035310"/>
                <a:gd name="connsiteX35" fmla="*/ 1449238 w 2285257"/>
                <a:gd name="connsiteY35" fmla="*/ 2641981 h 4035310"/>
                <a:gd name="connsiteX36" fmla="*/ 1406106 w 2285257"/>
                <a:gd name="connsiteY36" fmla="*/ 2564343 h 4035310"/>
                <a:gd name="connsiteX37" fmla="*/ 1380227 w 2285257"/>
                <a:gd name="connsiteY37" fmla="*/ 2547090 h 4035310"/>
                <a:gd name="connsiteX38" fmla="*/ 1362974 w 2285257"/>
                <a:gd name="connsiteY38" fmla="*/ 2478079 h 4035310"/>
                <a:gd name="connsiteX39" fmla="*/ 1345721 w 2285257"/>
                <a:gd name="connsiteY39" fmla="*/ 2417694 h 4035310"/>
                <a:gd name="connsiteX40" fmla="*/ 1319842 w 2285257"/>
                <a:gd name="connsiteY40" fmla="*/ 2391815 h 4035310"/>
                <a:gd name="connsiteX41" fmla="*/ 1293963 w 2285257"/>
                <a:gd name="connsiteY41" fmla="*/ 2383189 h 4035310"/>
                <a:gd name="connsiteX42" fmla="*/ 1268083 w 2285257"/>
                <a:gd name="connsiteY42" fmla="*/ 2357309 h 4035310"/>
                <a:gd name="connsiteX43" fmla="*/ 1242204 w 2285257"/>
                <a:gd name="connsiteY43" fmla="*/ 2340057 h 4035310"/>
                <a:gd name="connsiteX44" fmla="*/ 1199072 w 2285257"/>
                <a:gd name="connsiteY44" fmla="*/ 2296924 h 4035310"/>
                <a:gd name="connsiteX45" fmla="*/ 1155940 w 2285257"/>
                <a:gd name="connsiteY45" fmla="*/ 2253792 h 4035310"/>
                <a:gd name="connsiteX46" fmla="*/ 1130061 w 2285257"/>
                <a:gd name="connsiteY46" fmla="*/ 2227913 h 4035310"/>
                <a:gd name="connsiteX47" fmla="*/ 1112808 w 2285257"/>
                <a:gd name="connsiteY47" fmla="*/ 2202034 h 4035310"/>
                <a:gd name="connsiteX48" fmla="*/ 1086929 w 2285257"/>
                <a:gd name="connsiteY48" fmla="*/ 2193407 h 4035310"/>
                <a:gd name="connsiteX49" fmla="*/ 1052423 w 2285257"/>
                <a:gd name="connsiteY49" fmla="*/ 2158902 h 4035310"/>
                <a:gd name="connsiteX50" fmla="*/ 1035170 w 2285257"/>
                <a:gd name="connsiteY50" fmla="*/ 2133023 h 4035310"/>
                <a:gd name="connsiteX51" fmla="*/ 1009291 w 2285257"/>
                <a:gd name="connsiteY51" fmla="*/ 2115770 h 4035310"/>
                <a:gd name="connsiteX52" fmla="*/ 974785 w 2285257"/>
                <a:gd name="connsiteY52" fmla="*/ 2055385 h 4035310"/>
                <a:gd name="connsiteX53" fmla="*/ 948906 w 2285257"/>
                <a:gd name="connsiteY53" fmla="*/ 2046758 h 4035310"/>
                <a:gd name="connsiteX54" fmla="*/ 888521 w 2285257"/>
                <a:gd name="connsiteY54" fmla="*/ 1969121 h 4035310"/>
                <a:gd name="connsiteX55" fmla="*/ 828136 w 2285257"/>
                <a:gd name="connsiteY55" fmla="*/ 1900109 h 4035310"/>
                <a:gd name="connsiteX56" fmla="*/ 793631 w 2285257"/>
                <a:gd name="connsiteY56" fmla="*/ 1848351 h 4035310"/>
                <a:gd name="connsiteX57" fmla="*/ 759125 w 2285257"/>
                <a:gd name="connsiteY57" fmla="*/ 1787966 h 4035310"/>
                <a:gd name="connsiteX58" fmla="*/ 733246 w 2285257"/>
                <a:gd name="connsiteY58" fmla="*/ 1770713 h 4035310"/>
                <a:gd name="connsiteX59" fmla="*/ 698740 w 2285257"/>
                <a:gd name="connsiteY59" fmla="*/ 1693075 h 4035310"/>
                <a:gd name="connsiteX60" fmla="*/ 672861 w 2285257"/>
                <a:gd name="connsiteY60" fmla="*/ 1675823 h 4035310"/>
                <a:gd name="connsiteX61" fmla="*/ 629729 w 2285257"/>
                <a:gd name="connsiteY61" fmla="*/ 1641317 h 4035310"/>
                <a:gd name="connsiteX62" fmla="*/ 603849 w 2285257"/>
                <a:gd name="connsiteY62" fmla="*/ 1615438 h 4035310"/>
                <a:gd name="connsiteX63" fmla="*/ 577970 w 2285257"/>
                <a:gd name="connsiteY63" fmla="*/ 1598185 h 4035310"/>
                <a:gd name="connsiteX64" fmla="*/ 560717 w 2285257"/>
                <a:gd name="connsiteY64" fmla="*/ 1572306 h 4035310"/>
                <a:gd name="connsiteX65" fmla="*/ 508959 w 2285257"/>
                <a:gd name="connsiteY65" fmla="*/ 1555053 h 4035310"/>
                <a:gd name="connsiteX66" fmla="*/ 483080 w 2285257"/>
                <a:gd name="connsiteY66" fmla="*/ 1546426 h 4035310"/>
                <a:gd name="connsiteX67" fmla="*/ 431321 w 2285257"/>
                <a:gd name="connsiteY67" fmla="*/ 1511921 h 4035310"/>
                <a:gd name="connsiteX68" fmla="*/ 405442 w 2285257"/>
                <a:gd name="connsiteY68" fmla="*/ 1503294 h 4035310"/>
                <a:gd name="connsiteX69" fmla="*/ 353683 w 2285257"/>
                <a:gd name="connsiteY69" fmla="*/ 1477415 h 4035310"/>
                <a:gd name="connsiteX70" fmla="*/ 276046 w 2285257"/>
                <a:gd name="connsiteY70" fmla="*/ 1442909 h 4035310"/>
                <a:gd name="connsiteX71" fmla="*/ 267419 w 2285257"/>
                <a:gd name="connsiteY71" fmla="*/ 1071973 h 4035310"/>
                <a:gd name="connsiteX72" fmla="*/ 327804 w 2285257"/>
                <a:gd name="connsiteY72" fmla="*/ 1011589 h 4035310"/>
                <a:gd name="connsiteX73" fmla="*/ 362310 w 2285257"/>
                <a:gd name="connsiteY73" fmla="*/ 959830 h 4035310"/>
                <a:gd name="connsiteX74" fmla="*/ 379563 w 2285257"/>
                <a:gd name="connsiteY74" fmla="*/ 933951 h 4035310"/>
                <a:gd name="connsiteX75" fmla="*/ 405442 w 2285257"/>
                <a:gd name="connsiteY75" fmla="*/ 882192 h 4035310"/>
                <a:gd name="connsiteX76" fmla="*/ 431321 w 2285257"/>
                <a:gd name="connsiteY76" fmla="*/ 804555 h 4035310"/>
                <a:gd name="connsiteX77" fmla="*/ 439948 w 2285257"/>
                <a:gd name="connsiteY77" fmla="*/ 778675 h 4035310"/>
                <a:gd name="connsiteX78" fmla="*/ 465827 w 2285257"/>
                <a:gd name="connsiteY78" fmla="*/ 761423 h 4035310"/>
                <a:gd name="connsiteX79" fmla="*/ 491706 w 2285257"/>
                <a:gd name="connsiteY79" fmla="*/ 709664 h 4035310"/>
                <a:gd name="connsiteX80" fmla="*/ 508959 w 2285257"/>
                <a:gd name="connsiteY80" fmla="*/ 657906 h 4035310"/>
                <a:gd name="connsiteX81" fmla="*/ 543465 w 2285257"/>
                <a:gd name="connsiteY81" fmla="*/ 606147 h 4035310"/>
                <a:gd name="connsiteX82" fmla="*/ 552091 w 2285257"/>
                <a:gd name="connsiteY82" fmla="*/ 528509 h 4035310"/>
                <a:gd name="connsiteX83" fmla="*/ 569344 w 2285257"/>
                <a:gd name="connsiteY83" fmla="*/ 476751 h 4035310"/>
                <a:gd name="connsiteX84" fmla="*/ 586597 w 2285257"/>
                <a:gd name="connsiteY84" fmla="*/ 424992 h 4035310"/>
                <a:gd name="connsiteX85" fmla="*/ 621102 w 2285257"/>
                <a:gd name="connsiteY85" fmla="*/ 373234 h 4035310"/>
                <a:gd name="connsiteX86" fmla="*/ 629729 w 2285257"/>
                <a:gd name="connsiteY86" fmla="*/ 347355 h 4035310"/>
                <a:gd name="connsiteX87" fmla="*/ 612476 w 2285257"/>
                <a:gd name="connsiteY87" fmla="*/ 105815 h 4035310"/>
                <a:gd name="connsiteX88" fmla="*/ 595223 w 2285257"/>
                <a:gd name="connsiteY88" fmla="*/ 54057 h 4035310"/>
                <a:gd name="connsiteX89" fmla="*/ 560717 w 2285257"/>
                <a:gd name="connsiteY89" fmla="*/ 2298 h 4035310"/>
                <a:gd name="connsiteX90" fmla="*/ 146649 w 2285257"/>
                <a:gd name="connsiteY90" fmla="*/ 131694 h 4035310"/>
                <a:gd name="connsiteX91" fmla="*/ 0 w 2285257"/>
                <a:gd name="connsiteY91" fmla="*/ 157573 h 4035310"/>
                <a:gd name="connsiteX0" fmla="*/ 0 w 2286454"/>
                <a:gd name="connsiteY0" fmla="*/ 157573 h 4035310"/>
                <a:gd name="connsiteX1" fmla="*/ 0 w 2286454"/>
                <a:gd name="connsiteY1" fmla="*/ 157573 h 4035310"/>
                <a:gd name="connsiteX2" fmla="*/ 43133 w 2286454"/>
                <a:gd name="connsiteY2" fmla="*/ 1235875 h 4035310"/>
                <a:gd name="connsiteX3" fmla="*/ 51759 w 2286454"/>
                <a:gd name="connsiteY3" fmla="*/ 1598185 h 4035310"/>
                <a:gd name="connsiteX4" fmla="*/ 69012 w 2286454"/>
                <a:gd name="connsiteY4" fmla="*/ 1744834 h 4035310"/>
                <a:gd name="connsiteX5" fmla="*/ 77638 w 2286454"/>
                <a:gd name="connsiteY5" fmla="*/ 1891483 h 4035310"/>
                <a:gd name="connsiteX6" fmla="*/ 129397 w 2286454"/>
                <a:gd name="connsiteY6" fmla="*/ 2693740 h 4035310"/>
                <a:gd name="connsiteX7" fmla="*/ 232209 w 2286454"/>
                <a:gd name="connsiteY7" fmla="*/ 3370249 h 4035310"/>
                <a:gd name="connsiteX8" fmla="*/ 224287 w 2286454"/>
                <a:gd name="connsiteY8" fmla="*/ 3599513 h 4035310"/>
                <a:gd name="connsiteX9" fmla="*/ 232914 w 2286454"/>
                <a:gd name="connsiteY9" fmla="*/ 3711657 h 4035310"/>
                <a:gd name="connsiteX10" fmla="*/ 241540 w 2286454"/>
                <a:gd name="connsiteY10" fmla="*/ 3858306 h 4035310"/>
                <a:gd name="connsiteX11" fmla="*/ 207034 w 2286454"/>
                <a:gd name="connsiteY11" fmla="*/ 4013581 h 4035310"/>
                <a:gd name="connsiteX12" fmla="*/ 276046 w 2286454"/>
                <a:gd name="connsiteY12" fmla="*/ 4004955 h 4035310"/>
                <a:gd name="connsiteX13" fmla="*/ 1384151 w 2286454"/>
                <a:gd name="connsiteY13" fmla="*/ 3743783 h 4035310"/>
                <a:gd name="connsiteX14" fmla="*/ 2191110 w 2286454"/>
                <a:gd name="connsiteY14" fmla="*/ 3556381 h 4035310"/>
                <a:gd name="connsiteX15" fmla="*/ 2268748 w 2286454"/>
                <a:gd name="connsiteY15" fmla="*/ 3521875 h 4035310"/>
                <a:gd name="connsiteX16" fmla="*/ 2260121 w 2286454"/>
                <a:gd name="connsiteY16" fmla="*/ 3495996 h 4035310"/>
                <a:gd name="connsiteX17" fmla="*/ 1992702 w 2286454"/>
                <a:gd name="connsiteY17" fmla="*/ 3194072 h 4035310"/>
                <a:gd name="connsiteX18" fmla="*/ 1966823 w 2286454"/>
                <a:gd name="connsiteY18" fmla="*/ 3176819 h 4035310"/>
                <a:gd name="connsiteX19" fmla="*/ 1932317 w 2286454"/>
                <a:gd name="connsiteY19" fmla="*/ 3142313 h 4035310"/>
                <a:gd name="connsiteX20" fmla="*/ 1906438 w 2286454"/>
                <a:gd name="connsiteY20" fmla="*/ 3116434 h 4035310"/>
                <a:gd name="connsiteX21" fmla="*/ 1854680 w 2286454"/>
                <a:gd name="connsiteY21" fmla="*/ 3099181 h 4035310"/>
                <a:gd name="connsiteX22" fmla="*/ 1828800 w 2286454"/>
                <a:gd name="connsiteY22" fmla="*/ 3081928 h 4035310"/>
                <a:gd name="connsiteX23" fmla="*/ 1820174 w 2286454"/>
                <a:gd name="connsiteY23" fmla="*/ 3056049 h 4035310"/>
                <a:gd name="connsiteX24" fmla="*/ 1768416 w 2286454"/>
                <a:gd name="connsiteY24" fmla="*/ 3021543 h 4035310"/>
                <a:gd name="connsiteX25" fmla="*/ 1751163 w 2286454"/>
                <a:gd name="connsiteY25" fmla="*/ 2995664 h 4035310"/>
                <a:gd name="connsiteX26" fmla="*/ 1699404 w 2286454"/>
                <a:gd name="connsiteY26" fmla="*/ 2978411 h 4035310"/>
                <a:gd name="connsiteX27" fmla="*/ 1647646 w 2286454"/>
                <a:gd name="connsiteY27" fmla="*/ 2995664 h 4035310"/>
                <a:gd name="connsiteX28" fmla="*/ 1578634 w 2286454"/>
                <a:gd name="connsiteY28" fmla="*/ 2918026 h 4035310"/>
                <a:gd name="connsiteX29" fmla="*/ 1561382 w 2286454"/>
                <a:gd name="connsiteY29" fmla="*/ 2866268 h 4035310"/>
                <a:gd name="connsiteX30" fmla="*/ 1552755 w 2286454"/>
                <a:gd name="connsiteY30" fmla="*/ 2840389 h 4035310"/>
                <a:gd name="connsiteX31" fmla="*/ 1518249 w 2286454"/>
                <a:gd name="connsiteY31" fmla="*/ 2788630 h 4035310"/>
                <a:gd name="connsiteX32" fmla="*/ 1492370 w 2286454"/>
                <a:gd name="connsiteY32" fmla="*/ 2693740 h 4035310"/>
                <a:gd name="connsiteX33" fmla="*/ 1475117 w 2286454"/>
                <a:gd name="connsiteY33" fmla="*/ 2667860 h 4035310"/>
                <a:gd name="connsiteX34" fmla="*/ 1449238 w 2286454"/>
                <a:gd name="connsiteY34" fmla="*/ 2641981 h 4035310"/>
                <a:gd name="connsiteX35" fmla="*/ 1406106 w 2286454"/>
                <a:gd name="connsiteY35" fmla="*/ 2564343 h 4035310"/>
                <a:gd name="connsiteX36" fmla="*/ 1380227 w 2286454"/>
                <a:gd name="connsiteY36" fmla="*/ 2547090 h 4035310"/>
                <a:gd name="connsiteX37" fmla="*/ 1362974 w 2286454"/>
                <a:gd name="connsiteY37" fmla="*/ 2478079 h 4035310"/>
                <a:gd name="connsiteX38" fmla="*/ 1345721 w 2286454"/>
                <a:gd name="connsiteY38" fmla="*/ 2417694 h 4035310"/>
                <a:gd name="connsiteX39" fmla="*/ 1319842 w 2286454"/>
                <a:gd name="connsiteY39" fmla="*/ 2391815 h 4035310"/>
                <a:gd name="connsiteX40" fmla="*/ 1293963 w 2286454"/>
                <a:gd name="connsiteY40" fmla="*/ 2383189 h 4035310"/>
                <a:gd name="connsiteX41" fmla="*/ 1268083 w 2286454"/>
                <a:gd name="connsiteY41" fmla="*/ 2357309 h 4035310"/>
                <a:gd name="connsiteX42" fmla="*/ 1242204 w 2286454"/>
                <a:gd name="connsiteY42" fmla="*/ 2340057 h 4035310"/>
                <a:gd name="connsiteX43" fmla="*/ 1199072 w 2286454"/>
                <a:gd name="connsiteY43" fmla="*/ 2296924 h 4035310"/>
                <a:gd name="connsiteX44" fmla="*/ 1155940 w 2286454"/>
                <a:gd name="connsiteY44" fmla="*/ 2253792 h 4035310"/>
                <a:gd name="connsiteX45" fmla="*/ 1130061 w 2286454"/>
                <a:gd name="connsiteY45" fmla="*/ 2227913 h 4035310"/>
                <a:gd name="connsiteX46" fmla="*/ 1112808 w 2286454"/>
                <a:gd name="connsiteY46" fmla="*/ 2202034 h 4035310"/>
                <a:gd name="connsiteX47" fmla="*/ 1086929 w 2286454"/>
                <a:gd name="connsiteY47" fmla="*/ 2193407 h 4035310"/>
                <a:gd name="connsiteX48" fmla="*/ 1052423 w 2286454"/>
                <a:gd name="connsiteY48" fmla="*/ 2158902 h 4035310"/>
                <a:gd name="connsiteX49" fmla="*/ 1035170 w 2286454"/>
                <a:gd name="connsiteY49" fmla="*/ 2133023 h 4035310"/>
                <a:gd name="connsiteX50" fmla="*/ 1009291 w 2286454"/>
                <a:gd name="connsiteY50" fmla="*/ 2115770 h 4035310"/>
                <a:gd name="connsiteX51" fmla="*/ 974785 w 2286454"/>
                <a:gd name="connsiteY51" fmla="*/ 2055385 h 4035310"/>
                <a:gd name="connsiteX52" fmla="*/ 948906 w 2286454"/>
                <a:gd name="connsiteY52" fmla="*/ 2046758 h 4035310"/>
                <a:gd name="connsiteX53" fmla="*/ 888521 w 2286454"/>
                <a:gd name="connsiteY53" fmla="*/ 1969121 h 4035310"/>
                <a:gd name="connsiteX54" fmla="*/ 828136 w 2286454"/>
                <a:gd name="connsiteY54" fmla="*/ 1900109 h 4035310"/>
                <a:gd name="connsiteX55" fmla="*/ 793631 w 2286454"/>
                <a:gd name="connsiteY55" fmla="*/ 1848351 h 4035310"/>
                <a:gd name="connsiteX56" fmla="*/ 759125 w 2286454"/>
                <a:gd name="connsiteY56" fmla="*/ 1787966 h 4035310"/>
                <a:gd name="connsiteX57" fmla="*/ 733246 w 2286454"/>
                <a:gd name="connsiteY57" fmla="*/ 1770713 h 4035310"/>
                <a:gd name="connsiteX58" fmla="*/ 698740 w 2286454"/>
                <a:gd name="connsiteY58" fmla="*/ 1693075 h 4035310"/>
                <a:gd name="connsiteX59" fmla="*/ 672861 w 2286454"/>
                <a:gd name="connsiteY59" fmla="*/ 1675823 h 4035310"/>
                <a:gd name="connsiteX60" fmla="*/ 629729 w 2286454"/>
                <a:gd name="connsiteY60" fmla="*/ 1641317 h 4035310"/>
                <a:gd name="connsiteX61" fmla="*/ 603849 w 2286454"/>
                <a:gd name="connsiteY61" fmla="*/ 1615438 h 4035310"/>
                <a:gd name="connsiteX62" fmla="*/ 577970 w 2286454"/>
                <a:gd name="connsiteY62" fmla="*/ 1598185 h 4035310"/>
                <a:gd name="connsiteX63" fmla="*/ 560717 w 2286454"/>
                <a:gd name="connsiteY63" fmla="*/ 1572306 h 4035310"/>
                <a:gd name="connsiteX64" fmla="*/ 508959 w 2286454"/>
                <a:gd name="connsiteY64" fmla="*/ 1555053 h 4035310"/>
                <a:gd name="connsiteX65" fmla="*/ 483080 w 2286454"/>
                <a:gd name="connsiteY65" fmla="*/ 1546426 h 4035310"/>
                <a:gd name="connsiteX66" fmla="*/ 431321 w 2286454"/>
                <a:gd name="connsiteY66" fmla="*/ 1511921 h 4035310"/>
                <a:gd name="connsiteX67" fmla="*/ 405442 w 2286454"/>
                <a:gd name="connsiteY67" fmla="*/ 1503294 h 4035310"/>
                <a:gd name="connsiteX68" fmla="*/ 353683 w 2286454"/>
                <a:gd name="connsiteY68" fmla="*/ 1477415 h 4035310"/>
                <a:gd name="connsiteX69" fmla="*/ 276046 w 2286454"/>
                <a:gd name="connsiteY69" fmla="*/ 1442909 h 4035310"/>
                <a:gd name="connsiteX70" fmla="*/ 267419 w 2286454"/>
                <a:gd name="connsiteY70" fmla="*/ 1071973 h 4035310"/>
                <a:gd name="connsiteX71" fmla="*/ 327804 w 2286454"/>
                <a:gd name="connsiteY71" fmla="*/ 1011589 h 4035310"/>
                <a:gd name="connsiteX72" fmla="*/ 362310 w 2286454"/>
                <a:gd name="connsiteY72" fmla="*/ 959830 h 4035310"/>
                <a:gd name="connsiteX73" fmla="*/ 379563 w 2286454"/>
                <a:gd name="connsiteY73" fmla="*/ 933951 h 4035310"/>
                <a:gd name="connsiteX74" fmla="*/ 405442 w 2286454"/>
                <a:gd name="connsiteY74" fmla="*/ 882192 h 4035310"/>
                <a:gd name="connsiteX75" fmla="*/ 431321 w 2286454"/>
                <a:gd name="connsiteY75" fmla="*/ 804555 h 4035310"/>
                <a:gd name="connsiteX76" fmla="*/ 439948 w 2286454"/>
                <a:gd name="connsiteY76" fmla="*/ 778675 h 4035310"/>
                <a:gd name="connsiteX77" fmla="*/ 465827 w 2286454"/>
                <a:gd name="connsiteY77" fmla="*/ 761423 h 4035310"/>
                <a:gd name="connsiteX78" fmla="*/ 491706 w 2286454"/>
                <a:gd name="connsiteY78" fmla="*/ 709664 h 4035310"/>
                <a:gd name="connsiteX79" fmla="*/ 508959 w 2286454"/>
                <a:gd name="connsiteY79" fmla="*/ 657906 h 4035310"/>
                <a:gd name="connsiteX80" fmla="*/ 543465 w 2286454"/>
                <a:gd name="connsiteY80" fmla="*/ 606147 h 4035310"/>
                <a:gd name="connsiteX81" fmla="*/ 552091 w 2286454"/>
                <a:gd name="connsiteY81" fmla="*/ 528509 h 4035310"/>
                <a:gd name="connsiteX82" fmla="*/ 569344 w 2286454"/>
                <a:gd name="connsiteY82" fmla="*/ 476751 h 4035310"/>
                <a:gd name="connsiteX83" fmla="*/ 586597 w 2286454"/>
                <a:gd name="connsiteY83" fmla="*/ 424992 h 4035310"/>
                <a:gd name="connsiteX84" fmla="*/ 621102 w 2286454"/>
                <a:gd name="connsiteY84" fmla="*/ 373234 h 4035310"/>
                <a:gd name="connsiteX85" fmla="*/ 629729 w 2286454"/>
                <a:gd name="connsiteY85" fmla="*/ 347355 h 4035310"/>
                <a:gd name="connsiteX86" fmla="*/ 612476 w 2286454"/>
                <a:gd name="connsiteY86" fmla="*/ 105815 h 4035310"/>
                <a:gd name="connsiteX87" fmla="*/ 595223 w 2286454"/>
                <a:gd name="connsiteY87" fmla="*/ 54057 h 4035310"/>
                <a:gd name="connsiteX88" fmla="*/ 560717 w 2286454"/>
                <a:gd name="connsiteY88" fmla="*/ 2298 h 4035310"/>
                <a:gd name="connsiteX89" fmla="*/ 146649 w 2286454"/>
                <a:gd name="connsiteY89" fmla="*/ 131694 h 4035310"/>
                <a:gd name="connsiteX90" fmla="*/ 0 w 2286454"/>
                <a:gd name="connsiteY90" fmla="*/ 157573 h 4035310"/>
                <a:gd name="connsiteX0" fmla="*/ 0 w 2288268"/>
                <a:gd name="connsiteY0" fmla="*/ 157573 h 4035310"/>
                <a:gd name="connsiteX1" fmla="*/ 0 w 2288268"/>
                <a:gd name="connsiteY1" fmla="*/ 157573 h 4035310"/>
                <a:gd name="connsiteX2" fmla="*/ 43133 w 2288268"/>
                <a:gd name="connsiteY2" fmla="*/ 1235875 h 4035310"/>
                <a:gd name="connsiteX3" fmla="*/ 51759 w 2288268"/>
                <a:gd name="connsiteY3" fmla="*/ 1598185 h 4035310"/>
                <a:gd name="connsiteX4" fmla="*/ 69012 w 2288268"/>
                <a:gd name="connsiteY4" fmla="*/ 1744834 h 4035310"/>
                <a:gd name="connsiteX5" fmla="*/ 77638 w 2288268"/>
                <a:gd name="connsiteY5" fmla="*/ 1891483 h 4035310"/>
                <a:gd name="connsiteX6" fmla="*/ 129397 w 2288268"/>
                <a:gd name="connsiteY6" fmla="*/ 2693740 h 4035310"/>
                <a:gd name="connsiteX7" fmla="*/ 232209 w 2288268"/>
                <a:gd name="connsiteY7" fmla="*/ 3370249 h 4035310"/>
                <a:gd name="connsiteX8" fmla="*/ 224287 w 2288268"/>
                <a:gd name="connsiteY8" fmla="*/ 3599513 h 4035310"/>
                <a:gd name="connsiteX9" fmla="*/ 232914 w 2288268"/>
                <a:gd name="connsiteY9" fmla="*/ 3711657 h 4035310"/>
                <a:gd name="connsiteX10" fmla="*/ 241540 w 2288268"/>
                <a:gd name="connsiteY10" fmla="*/ 3858306 h 4035310"/>
                <a:gd name="connsiteX11" fmla="*/ 207034 w 2288268"/>
                <a:gd name="connsiteY11" fmla="*/ 4013581 h 4035310"/>
                <a:gd name="connsiteX12" fmla="*/ 276046 w 2288268"/>
                <a:gd name="connsiteY12" fmla="*/ 4004955 h 4035310"/>
                <a:gd name="connsiteX13" fmla="*/ 1384151 w 2288268"/>
                <a:gd name="connsiteY13" fmla="*/ 3743783 h 4035310"/>
                <a:gd name="connsiteX14" fmla="*/ 2191110 w 2288268"/>
                <a:gd name="connsiteY14" fmla="*/ 3556381 h 4035310"/>
                <a:gd name="connsiteX15" fmla="*/ 2268748 w 2288268"/>
                <a:gd name="connsiteY15" fmla="*/ 3521875 h 4035310"/>
                <a:gd name="connsiteX16" fmla="*/ 2260121 w 2288268"/>
                <a:gd name="connsiteY16" fmla="*/ 3495996 h 4035310"/>
                <a:gd name="connsiteX17" fmla="*/ 1966823 w 2288268"/>
                <a:gd name="connsiteY17" fmla="*/ 3176819 h 4035310"/>
                <a:gd name="connsiteX18" fmla="*/ 1932317 w 2288268"/>
                <a:gd name="connsiteY18" fmla="*/ 3142313 h 4035310"/>
                <a:gd name="connsiteX19" fmla="*/ 1906438 w 2288268"/>
                <a:gd name="connsiteY19" fmla="*/ 3116434 h 4035310"/>
                <a:gd name="connsiteX20" fmla="*/ 1854680 w 2288268"/>
                <a:gd name="connsiteY20" fmla="*/ 3099181 h 4035310"/>
                <a:gd name="connsiteX21" fmla="*/ 1828800 w 2288268"/>
                <a:gd name="connsiteY21" fmla="*/ 3081928 h 4035310"/>
                <a:gd name="connsiteX22" fmla="*/ 1820174 w 2288268"/>
                <a:gd name="connsiteY22" fmla="*/ 3056049 h 4035310"/>
                <a:gd name="connsiteX23" fmla="*/ 1768416 w 2288268"/>
                <a:gd name="connsiteY23" fmla="*/ 3021543 h 4035310"/>
                <a:gd name="connsiteX24" fmla="*/ 1751163 w 2288268"/>
                <a:gd name="connsiteY24" fmla="*/ 2995664 h 4035310"/>
                <a:gd name="connsiteX25" fmla="*/ 1699404 w 2288268"/>
                <a:gd name="connsiteY25" fmla="*/ 2978411 h 4035310"/>
                <a:gd name="connsiteX26" fmla="*/ 1647646 w 2288268"/>
                <a:gd name="connsiteY26" fmla="*/ 2995664 h 4035310"/>
                <a:gd name="connsiteX27" fmla="*/ 1578634 w 2288268"/>
                <a:gd name="connsiteY27" fmla="*/ 2918026 h 4035310"/>
                <a:gd name="connsiteX28" fmla="*/ 1561382 w 2288268"/>
                <a:gd name="connsiteY28" fmla="*/ 2866268 h 4035310"/>
                <a:gd name="connsiteX29" fmla="*/ 1552755 w 2288268"/>
                <a:gd name="connsiteY29" fmla="*/ 2840389 h 4035310"/>
                <a:gd name="connsiteX30" fmla="*/ 1518249 w 2288268"/>
                <a:gd name="connsiteY30" fmla="*/ 2788630 h 4035310"/>
                <a:gd name="connsiteX31" fmla="*/ 1492370 w 2288268"/>
                <a:gd name="connsiteY31" fmla="*/ 2693740 h 4035310"/>
                <a:gd name="connsiteX32" fmla="*/ 1475117 w 2288268"/>
                <a:gd name="connsiteY32" fmla="*/ 2667860 h 4035310"/>
                <a:gd name="connsiteX33" fmla="*/ 1449238 w 2288268"/>
                <a:gd name="connsiteY33" fmla="*/ 2641981 h 4035310"/>
                <a:gd name="connsiteX34" fmla="*/ 1406106 w 2288268"/>
                <a:gd name="connsiteY34" fmla="*/ 2564343 h 4035310"/>
                <a:gd name="connsiteX35" fmla="*/ 1380227 w 2288268"/>
                <a:gd name="connsiteY35" fmla="*/ 2547090 h 4035310"/>
                <a:gd name="connsiteX36" fmla="*/ 1362974 w 2288268"/>
                <a:gd name="connsiteY36" fmla="*/ 2478079 h 4035310"/>
                <a:gd name="connsiteX37" fmla="*/ 1345721 w 2288268"/>
                <a:gd name="connsiteY37" fmla="*/ 2417694 h 4035310"/>
                <a:gd name="connsiteX38" fmla="*/ 1319842 w 2288268"/>
                <a:gd name="connsiteY38" fmla="*/ 2391815 h 4035310"/>
                <a:gd name="connsiteX39" fmla="*/ 1293963 w 2288268"/>
                <a:gd name="connsiteY39" fmla="*/ 2383189 h 4035310"/>
                <a:gd name="connsiteX40" fmla="*/ 1268083 w 2288268"/>
                <a:gd name="connsiteY40" fmla="*/ 2357309 h 4035310"/>
                <a:gd name="connsiteX41" fmla="*/ 1242204 w 2288268"/>
                <a:gd name="connsiteY41" fmla="*/ 2340057 h 4035310"/>
                <a:gd name="connsiteX42" fmla="*/ 1199072 w 2288268"/>
                <a:gd name="connsiteY42" fmla="*/ 2296924 h 4035310"/>
                <a:gd name="connsiteX43" fmla="*/ 1155940 w 2288268"/>
                <a:gd name="connsiteY43" fmla="*/ 2253792 h 4035310"/>
                <a:gd name="connsiteX44" fmla="*/ 1130061 w 2288268"/>
                <a:gd name="connsiteY44" fmla="*/ 2227913 h 4035310"/>
                <a:gd name="connsiteX45" fmla="*/ 1112808 w 2288268"/>
                <a:gd name="connsiteY45" fmla="*/ 2202034 h 4035310"/>
                <a:gd name="connsiteX46" fmla="*/ 1086929 w 2288268"/>
                <a:gd name="connsiteY46" fmla="*/ 2193407 h 4035310"/>
                <a:gd name="connsiteX47" fmla="*/ 1052423 w 2288268"/>
                <a:gd name="connsiteY47" fmla="*/ 2158902 h 4035310"/>
                <a:gd name="connsiteX48" fmla="*/ 1035170 w 2288268"/>
                <a:gd name="connsiteY48" fmla="*/ 2133023 h 4035310"/>
                <a:gd name="connsiteX49" fmla="*/ 1009291 w 2288268"/>
                <a:gd name="connsiteY49" fmla="*/ 2115770 h 4035310"/>
                <a:gd name="connsiteX50" fmla="*/ 974785 w 2288268"/>
                <a:gd name="connsiteY50" fmla="*/ 2055385 h 4035310"/>
                <a:gd name="connsiteX51" fmla="*/ 948906 w 2288268"/>
                <a:gd name="connsiteY51" fmla="*/ 2046758 h 4035310"/>
                <a:gd name="connsiteX52" fmla="*/ 888521 w 2288268"/>
                <a:gd name="connsiteY52" fmla="*/ 1969121 h 4035310"/>
                <a:gd name="connsiteX53" fmla="*/ 828136 w 2288268"/>
                <a:gd name="connsiteY53" fmla="*/ 1900109 h 4035310"/>
                <a:gd name="connsiteX54" fmla="*/ 793631 w 2288268"/>
                <a:gd name="connsiteY54" fmla="*/ 1848351 h 4035310"/>
                <a:gd name="connsiteX55" fmla="*/ 759125 w 2288268"/>
                <a:gd name="connsiteY55" fmla="*/ 1787966 h 4035310"/>
                <a:gd name="connsiteX56" fmla="*/ 733246 w 2288268"/>
                <a:gd name="connsiteY56" fmla="*/ 1770713 h 4035310"/>
                <a:gd name="connsiteX57" fmla="*/ 698740 w 2288268"/>
                <a:gd name="connsiteY57" fmla="*/ 1693075 h 4035310"/>
                <a:gd name="connsiteX58" fmla="*/ 672861 w 2288268"/>
                <a:gd name="connsiteY58" fmla="*/ 1675823 h 4035310"/>
                <a:gd name="connsiteX59" fmla="*/ 629729 w 2288268"/>
                <a:gd name="connsiteY59" fmla="*/ 1641317 h 4035310"/>
                <a:gd name="connsiteX60" fmla="*/ 603849 w 2288268"/>
                <a:gd name="connsiteY60" fmla="*/ 1615438 h 4035310"/>
                <a:gd name="connsiteX61" fmla="*/ 577970 w 2288268"/>
                <a:gd name="connsiteY61" fmla="*/ 1598185 h 4035310"/>
                <a:gd name="connsiteX62" fmla="*/ 560717 w 2288268"/>
                <a:gd name="connsiteY62" fmla="*/ 1572306 h 4035310"/>
                <a:gd name="connsiteX63" fmla="*/ 508959 w 2288268"/>
                <a:gd name="connsiteY63" fmla="*/ 1555053 h 4035310"/>
                <a:gd name="connsiteX64" fmla="*/ 483080 w 2288268"/>
                <a:gd name="connsiteY64" fmla="*/ 1546426 h 4035310"/>
                <a:gd name="connsiteX65" fmla="*/ 431321 w 2288268"/>
                <a:gd name="connsiteY65" fmla="*/ 1511921 h 4035310"/>
                <a:gd name="connsiteX66" fmla="*/ 405442 w 2288268"/>
                <a:gd name="connsiteY66" fmla="*/ 1503294 h 4035310"/>
                <a:gd name="connsiteX67" fmla="*/ 353683 w 2288268"/>
                <a:gd name="connsiteY67" fmla="*/ 1477415 h 4035310"/>
                <a:gd name="connsiteX68" fmla="*/ 276046 w 2288268"/>
                <a:gd name="connsiteY68" fmla="*/ 1442909 h 4035310"/>
                <a:gd name="connsiteX69" fmla="*/ 267419 w 2288268"/>
                <a:gd name="connsiteY69" fmla="*/ 1071973 h 4035310"/>
                <a:gd name="connsiteX70" fmla="*/ 327804 w 2288268"/>
                <a:gd name="connsiteY70" fmla="*/ 1011589 h 4035310"/>
                <a:gd name="connsiteX71" fmla="*/ 362310 w 2288268"/>
                <a:gd name="connsiteY71" fmla="*/ 959830 h 4035310"/>
                <a:gd name="connsiteX72" fmla="*/ 379563 w 2288268"/>
                <a:gd name="connsiteY72" fmla="*/ 933951 h 4035310"/>
                <a:gd name="connsiteX73" fmla="*/ 405442 w 2288268"/>
                <a:gd name="connsiteY73" fmla="*/ 882192 h 4035310"/>
                <a:gd name="connsiteX74" fmla="*/ 431321 w 2288268"/>
                <a:gd name="connsiteY74" fmla="*/ 804555 h 4035310"/>
                <a:gd name="connsiteX75" fmla="*/ 439948 w 2288268"/>
                <a:gd name="connsiteY75" fmla="*/ 778675 h 4035310"/>
                <a:gd name="connsiteX76" fmla="*/ 465827 w 2288268"/>
                <a:gd name="connsiteY76" fmla="*/ 761423 h 4035310"/>
                <a:gd name="connsiteX77" fmla="*/ 491706 w 2288268"/>
                <a:gd name="connsiteY77" fmla="*/ 709664 h 4035310"/>
                <a:gd name="connsiteX78" fmla="*/ 508959 w 2288268"/>
                <a:gd name="connsiteY78" fmla="*/ 657906 h 4035310"/>
                <a:gd name="connsiteX79" fmla="*/ 543465 w 2288268"/>
                <a:gd name="connsiteY79" fmla="*/ 606147 h 4035310"/>
                <a:gd name="connsiteX80" fmla="*/ 552091 w 2288268"/>
                <a:gd name="connsiteY80" fmla="*/ 528509 h 4035310"/>
                <a:gd name="connsiteX81" fmla="*/ 569344 w 2288268"/>
                <a:gd name="connsiteY81" fmla="*/ 476751 h 4035310"/>
                <a:gd name="connsiteX82" fmla="*/ 586597 w 2288268"/>
                <a:gd name="connsiteY82" fmla="*/ 424992 h 4035310"/>
                <a:gd name="connsiteX83" fmla="*/ 621102 w 2288268"/>
                <a:gd name="connsiteY83" fmla="*/ 373234 h 4035310"/>
                <a:gd name="connsiteX84" fmla="*/ 629729 w 2288268"/>
                <a:gd name="connsiteY84" fmla="*/ 347355 h 4035310"/>
                <a:gd name="connsiteX85" fmla="*/ 612476 w 2288268"/>
                <a:gd name="connsiteY85" fmla="*/ 105815 h 4035310"/>
                <a:gd name="connsiteX86" fmla="*/ 595223 w 2288268"/>
                <a:gd name="connsiteY86" fmla="*/ 54057 h 4035310"/>
                <a:gd name="connsiteX87" fmla="*/ 560717 w 2288268"/>
                <a:gd name="connsiteY87" fmla="*/ 2298 h 4035310"/>
                <a:gd name="connsiteX88" fmla="*/ 146649 w 2288268"/>
                <a:gd name="connsiteY88" fmla="*/ 131694 h 4035310"/>
                <a:gd name="connsiteX89" fmla="*/ 0 w 2288268"/>
                <a:gd name="connsiteY89" fmla="*/ 157573 h 4035310"/>
                <a:gd name="connsiteX0" fmla="*/ 0 w 2290713"/>
                <a:gd name="connsiteY0" fmla="*/ 157573 h 4035310"/>
                <a:gd name="connsiteX1" fmla="*/ 0 w 2290713"/>
                <a:gd name="connsiteY1" fmla="*/ 157573 h 4035310"/>
                <a:gd name="connsiteX2" fmla="*/ 43133 w 2290713"/>
                <a:gd name="connsiteY2" fmla="*/ 1235875 h 4035310"/>
                <a:gd name="connsiteX3" fmla="*/ 51759 w 2290713"/>
                <a:gd name="connsiteY3" fmla="*/ 1598185 h 4035310"/>
                <a:gd name="connsiteX4" fmla="*/ 69012 w 2290713"/>
                <a:gd name="connsiteY4" fmla="*/ 1744834 h 4035310"/>
                <a:gd name="connsiteX5" fmla="*/ 77638 w 2290713"/>
                <a:gd name="connsiteY5" fmla="*/ 1891483 h 4035310"/>
                <a:gd name="connsiteX6" fmla="*/ 129397 w 2290713"/>
                <a:gd name="connsiteY6" fmla="*/ 2693740 h 4035310"/>
                <a:gd name="connsiteX7" fmla="*/ 232209 w 2290713"/>
                <a:gd name="connsiteY7" fmla="*/ 3370249 h 4035310"/>
                <a:gd name="connsiteX8" fmla="*/ 224287 w 2290713"/>
                <a:gd name="connsiteY8" fmla="*/ 3599513 h 4035310"/>
                <a:gd name="connsiteX9" fmla="*/ 232914 w 2290713"/>
                <a:gd name="connsiteY9" fmla="*/ 3711657 h 4035310"/>
                <a:gd name="connsiteX10" fmla="*/ 241540 w 2290713"/>
                <a:gd name="connsiteY10" fmla="*/ 3858306 h 4035310"/>
                <a:gd name="connsiteX11" fmla="*/ 207034 w 2290713"/>
                <a:gd name="connsiteY11" fmla="*/ 4013581 h 4035310"/>
                <a:gd name="connsiteX12" fmla="*/ 276046 w 2290713"/>
                <a:gd name="connsiteY12" fmla="*/ 4004955 h 4035310"/>
                <a:gd name="connsiteX13" fmla="*/ 1384151 w 2290713"/>
                <a:gd name="connsiteY13" fmla="*/ 3743783 h 4035310"/>
                <a:gd name="connsiteX14" fmla="*/ 2191110 w 2290713"/>
                <a:gd name="connsiteY14" fmla="*/ 3556381 h 4035310"/>
                <a:gd name="connsiteX15" fmla="*/ 2268748 w 2290713"/>
                <a:gd name="connsiteY15" fmla="*/ 3521875 h 4035310"/>
                <a:gd name="connsiteX16" fmla="*/ 2260121 w 2290713"/>
                <a:gd name="connsiteY16" fmla="*/ 3495996 h 4035310"/>
                <a:gd name="connsiteX17" fmla="*/ 1932317 w 2290713"/>
                <a:gd name="connsiteY17" fmla="*/ 3142313 h 4035310"/>
                <a:gd name="connsiteX18" fmla="*/ 1906438 w 2290713"/>
                <a:gd name="connsiteY18" fmla="*/ 3116434 h 4035310"/>
                <a:gd name="connsiteX19" fmla="*/ 1854680 w 2290713"/>
                <a:gd name="connsiteY19" fmla="*/ 3099181 h 4035310"/>
                <a:gd name="connsiteX20" fmla="*/ 1828800 w 2290713"/>
                <a:gd name="connsiteY20" fmla="*/ 3081928 h 4035310"/>
                <a:gd name="connsiteX21" fmla="*/ 1820174 w 2290713"/>
                <a:gd name="connsiteY21" fmla="*/ 3056049 h 4035310"/>
                <a:gd name="connsiteX22" fmla="*/ 1768416 w 2290713"/>
                <a:gd name="connsiteY22" fmla="*/ 3021543 h 4035310"/>
                <a:gd name="connsiteX23" fmla="*/ 1751163 w 2290713"/>
                <a:gd name="connsiteY23" fmla="*/ 2995664 h 4035310"/>
                <a:gd name="connsiteX24" fmla="*/ 1699404 w 2290713"/>
                <a:gd name="connsiteY24" fmla="*/ 2978411 h 4035310"/>
                <a:gd name="connsiteX25" fmla="*/ 1647646 w 2290713"/>
                <a:gd name="connsiteY25" fmla="*/ 2995664 h 4035310"/>
                <a:gd name="connsiteX26" fmla="*/ 1578634 w 2290713"/>
                <a:gd name="connsiteY26" fmla="*/ 2918026 h 4035310"/>
                <a:gd name="connsiteX27" fmla="*/ 1561382 w 2290713"/>
                <a:gd name="connsiteY27" fmla="*/ 2866268 h 4035310"/>
                <a:gd name="connsiteX28" fmla="*/ 1552755 w 2290713"/>
                <a:gd name="connsiteY28" fmla="*/ 2840389 h 4035310"/>
                <a:gd name="connsiteX29" fmla="*/ 1518249 w 2290713"/>
                <a:gd name="connsiteY29" fmla="*/ 2788630 h 4035310"/>
                <a:gd name="connsiteX30" fmla="*/ 1492370 w 2290713"/>
                <a:gd name="connsiteY30" fmla="*/ 2693740 h 4035310"/>
                <a:gd name="connsiteX31" fmla="*/ 1475117 w 2290713"/>
                <a:gd name="connsiteY31" fmla="*/ 2667860 h 4035310"/>
                <a:gd name="connsiteX32" fmla="*/ 1449238 w 2290713"/>
                <a:gd name="connsiteY32" fmla="*/ 2641981 h 4035310"/>
                <a:gd name="connsiteX33" fmla="*/ 1406106 w 2290713"/>
                <a:gd name="connsiteY33" fmla="*/ 2564343 h 4035310"/>
                <a:gd name="connsiteX34" fmla="*/ 1380227 w 2290713"/>
                <a:gd name="connsiteY34" fmla="*/ 2547090 h 4035310"/>
                <a:gd name="connsiteX35" fmla="*/ 1362974 w 2290713"/>
                <a:gd name="connsiteY35" fmla="*/ 2478079 h 4035310"/>
                <a:gd name="connsiteX36" fmla="*/ 1345721 w 2290713"/>
                <a:gd name="connsiteY36" fmla="*/ 2417694 h 4035310"/>
                <a:gd name="connsiteX37" fmla="*/ 1319842 w 2290713"/>
                <a:gd name="connsiteY37" fmla="*/ 2391815 h 4035310"/>
                <a:gd name="connsiteX38" fmla="*/ 1293963 w 2290713"/>
                <a:gd name="connsiteY38" fmla="*/ 2383189 h 4035310"/>
                <a:gd name="connsiteX39" fmla="*/ 1268083 w 2290713"/>
                <a:gd name="connsiteY39" fmla="*/ 2357309 h 4035310"/>
                <a:gd name="connsiteX40" fmla="*/ 1242204 w 2290713"/>
                <a:gd name="connsiteY40" fmla="*/ 2340057 h 4035310"/>
                <a:gd name="connsiteX41" fmla="*/ 1199072 w 2290713"/>
                <a:gd name="connsiteY41" fmla="*/ 2296924 h 4035310"/>
                <a:gd name="connsiteX42" fmla="*/ 1155940 w 2290713"/>
                <a:gd name="connsiteY42" fmla="*/ 2253792 h 4035310"/>
                <a:gd name="connsiteX43" fmla="*/ 1130061 w 2290713"/>
                <a:gd name="connsiteY43" fmla="*/ 2227913 h 4035310"/>
                <a:gd name="connsiteX44" fmla="*/ 1112808 w 2290713"/>
                <a:gd name="connsiteY44" fmla="*/ 2202034 h 4035310"/>
                <a:gd name="connsiteX45" fmla="*/ 1086929 w 2290713"/>
                <a:gd name="connsiteY45" fmla="*/ 2193407 h 4035310"/>
                <a:gd name="connsiteX46" fmla="*/ 1052423 w 2290713"/>
                <a:gd name="connsiteY46" fmla="*/ 2158902 h 4035310"/>
                <a:gd name="connsiteX47" fmla="*/ 1035170 w 2290713"/>
                <a:gd name="connsiteY47" fmla="*/ 2133023 h 4035310"/>
                <a:gd name="connsiteX48" fmla="*/ 1009291 w 2290713"/>
                <a:gd name="connsiteY48" fmla="*/ 2115770 h 4035310"/>
                <a:gd name="connsiteX49" fmla="*/ 974785 w 2290713"/>
                <a:gd name="connsiteY49" fmla="*/ 2055385 h 4035310"/>
                <a:gd name="connsiteX50" fmla="*/ 948906 w 2290713"/>
                <a:gd name="connsiteY50" fmla="*/ 2046758 h 4035310"/>
                <a:gd name="connsiteX51" fmla="*/ 888521 w 2290713"/>
                <a:gd name="connsiteY51" fmla="*/ 1969121 h 4035310"/>
                <a:gd name="connsiteX52" fmla="*/ 828136 w 2290713"/>
                <a:gd name="connsiteY52" fmla="*/ 1900109 h 4035310"/>
                <a:gd name="connsiteX53" fmla="*/ 793631 w 2290713"/>
                <a:gd name="connsiteY53" fmla="*/ 1848351 h 4035310"/>
                <a:gd name="connsiteX54" fmla="*/ 759125 w 2290713"/>
                <a:gd name="connsiteY54" fmla="*/ 1787966 h 4035310"/>
                <a:gd name="connsiteX55" fmla="*/ 733246 w 2290713"/>
                <a:gd name="connsiteY55" fmla="*/ 1770713 h 4035310"/>
                <a:gd name="connsiteX56" fmla="*/ 698740 w 2290713"/>
                <a:gd name="connsiteY56" fmla="*/ 1693075 h 4035310"/>
                <a:gd name="connsiteX57" fmla="*/ 672861 w 2290713"/>
                <a:gd name="connsiteY57" fmla="*/ 1675823 h 4035310"/>
                <a:gd name="connsiteX58" fmla="*/ 629729 w 2290713"/>
                <a:gd name="connsiteY58" fmla="*/ 1641317 h 4035310"/>
                <a:gd name="connsiteX59" fmla="*/ 603849 w 2290713"/>
                <a:gd name="connsiteY59" fmla="*/ 1615438 h 4035310"/>
                <a:gd name="connsiteX60" fmla="*/ 577970 w 2290713"/>
                <a:gd name="connsiteY60" fmla="*/ 1598185 h 4035310"/>
                <a:gd name="connsiteX61" fmla="*/ 560717 w 2290713"/>
                <a:gd name="connsiteY61" fmla="*/ 1572306 h 4035310"/>
                <a:gd name="connsiteX62" fmla="*/ 508959 w 2290713"/>
                <a:gd name="connsiteY62" fmla="*/ 1555053 h 4035310"/>
                <a:gd name="connsiteX63" fmla="*/ 483080 w 2290713"/>
                <a:gd name="connsiteY63" fmla="*/ 1546426 h 4035310"/>
                <a:gd name="connsiteX64" fmla="*/ 431321 w 2290713"/>
                <a:gd name="connsiteY64" fmla="*/ 1511921 h 4035310"/>
                <a:gd name="connsiteX65" fmla="*/ 405442 w 2290713"/>
                <a:gd name="connsiteY65" fmla="*/ 1503294 h 4035310"/>
                <a:gd name="connsiteX66" fmla="*/ 353683 w 2290713"/>
                <a:gd name="connsiteY66" fmla="*/ 1477415 h 4035310"/>
                <a:gd name="connsiteX67" fmla="*/ 276046 w 2290713"/>
                <a:gd name="connsiteY67" fmla="*/ 1442909 h 4035310"/>
                <a:gd name="connsiteX68" fmla="*/ 267419 w 2290713"/>
                <a:gd name="connsiteY68" fmla="*/ 1071973 h 4035310"/>
                <a:gd name="connsiteX69" fmla="*/ 327804 w 2290713"/>
                <a:gd name="connsiteY69" fmla="*/ 1011589 h 4035310"/>
                <a:gd name="connsiteX70" fmla="*/ 362310 w 2290713"/>
                <a:gd name="connsiteY70" fmla="*/ 959830 h 4035310"/>
                <a:gd name="connsiteX71" fmla="*/ 379563 w 2290713"/>
                <a:gd name="connsiteY71" fmla="*/ 933951 h 4035310"/>
                <a:gd name="connsiteX72" fmla="*/ 405442 w 2290713"/>
                <a:gd name="connsiteY72" fmla="*/ 882192 h 4035310"/>
                <a:gd name="connsiteX73" fmla="*/ 431321 w 2290713"/>
                <a:gd name="connsiteY73" fmla="*/ 804555 h 4035310"/>
                <a:gd name="connsiteX74" fmla="*/ 439948 w 2290713"/>
                <a:gd name="connsiteY74" fmla="*/ 778675 h 4035310"/>
                <a:gd name="connsiteX75" fmla="*/ 465827 w 2290713"/>
                <a:gd name="connsiteY75" fmla="*/ 761423 h 4035310"/>
                <a:gd name="connsiteX76" fmla="*/ 491706 w 2290713"/>
                <a:gd name="connsiteY76" fmla="*/ 709664 h 4035310"/>
                <a:gd name="connsiteX77" fmla="*/ 508959 w 2290713"/>
                <a:gd name="connsiteY77" fmla="*/ 657906 h 4035310"/>
                <a:gd name="connsiteX78" fmla="*/ 543465 w 2290713"/>
                <a:gd name="connsiteY78" fmla="*/ 606147 h 4035310"/>
                <a:gd name="connsiteX79" fmla="*/ 552091 w 2290713"/>
                <a:gd name="connsiteY79" fmla="*/ 528509 h 4035310"/>
                <a:gd name="connsiteX80" fmla="*/ 569344 w 2290713"/>
                <a:gd name="connsiteY80" fmla="*/ 476751 h 4035310"/>
                <a:gd name="connsiteX81" fmla="*/ 586597 w 2290713"/>
                <a:gd name="connsiteY81" fmla="*/ 424992 h 4035310"/>
                <a:gd name="connsiteX82" fmla="*/ 621102 w 2290713"/>
                <a:gd name="connsiteY82" fmla="*/ 373234 h 4035310"/>
                <a:gd name="connsiteX83" fmla="*/ 629729 w 2290713"/>
                <a:gd name="connsiteY83" fmla="*/ 347355 h 4035310"/>
                <a:gd name="connsiteX84" fmla="*/ 612476 w 2290713"/>
                <a:gd name="connsiteY84" fmla="*/ 105815 h 4035310"/>
                <a:gd name="connsiteX85" fmla="*/ 595223 w 2290713"/>
                <a:gd name="connsiteY85" fmla="*/ 54057 h 4035310"/>
                <a:gd name="connsiteX86" fmla="*/ 560717 w 2290713"/>
                <a:gd name="connsiteY86" fmla="*/ 2298 h 4035310"/>
                <a:gd name="connsiteX87" fmla="*/ 146649 w 2290713"/>
                <a:gd name="connsiteY87" fmla="*/ 131694 h 4035310"/>
                <a:gd name="connsiteX88" fmla="*/ 0 w 2290713"/>
                <a:gd name="connsiteY88" fmla="*/ 157573 h 4035310"/>
                <a:gd name="connsiteX0" fmla="*/ 0 w 2291055"/>
                <a:gd name="connsiteY0" fmla="*/ 157573 h 4035310"/>
                <a:gd name="connsiteX1" fmla="*/ 0 w 2291055"/>
                <a:gd name="connsiteY1" fmla="*/ 157573 h 4035310"/>
                <a:gd name="connsiteX2" fmla="*/ 43133 w 2291055"/>
                <a:gd name="connsiteY2" fmla="*/ 1235875 h 4035310"/>
                <a:gd name="connsiteX3" fmla="*/ 51759 w 2291055"/>
                <a:gd name="connsiteY3" fmla="*/ 1598185 h 4035310"/>
                <a:gd name="connsiteX4" fmla="*/ 69012 w 2291055"/>
                <a:gd name="connsiteY4" fmla="*/ 1744834 h 4035310"/>
                <a:gd name="connsiteX5" fmla="*/ 77638 w 2291055"/>
                <a:gd name="connsiteY5" fmla="*/ 1891483 h 4035310"/>
                <a:gd name="connsiteX6" fmla="*/ 129397 w 2291055"/>
                <a:gd name="connsiteY6" fmla="*/ 2693740 h 4035310"/>
                <a:gd name="connsiteX7" fmla="*/ 232209 w 2291055"/>
                <a:gd name="connsiteY7" fmla="*/ 3370249 h 4035310"/>
                <a:gd name="connsiteX8" fmla="*/ 224287 w 2291055"/>
                <a:gd name="connsiteY8" fmla="*/ 3599513 h 4035310"/>
                <a:gd name="connsiteX9" fmla="*/ 232914 w 2291055"/>
                <a:gd name="connsiteY9" fmla="*/ 3711657 h 4035310"/>
                <a:gd name="connsiteX10" fmla="*/ 241540 w 2291055"/>
                <a:gd name="connsiteY10" fmla="*/ 3858306 h 4035310"/>
                <a:gd name="connsiteX11" fmla="*/ 207034 w 2291055"/>
                <a:gd name="connsiteY11" fmla="*/ 4013581 h 4035310"/>
                <a:gd name="connsiteX12" fmla="*/ 276046 w 2291055"/>
                <a:gd name="connsiteY12" fmla="*/ 4004955 h 4035310"/>
                <a:gd name="connsiteX13" fmla="*/ 1384151 w 2291055"/>
                <a:gd name="connsiteY13" fmla="*/ 3743783 h 4035310"/>
                <a:gd name="connsiteX14" fmla="*/ 2191110 w 2291055"/>
                <a:gd name="connsiteY14" fmla="*/ 3556381 h 4035310"/>
                <a:gd name="connsiteX15" fmla="*/ 2268748 w 2291055"/>
                <a:gd name="connsiteY15" fmla="*/ 3521875 h 4035310"/>
                <a:gd name="connsiteX16" fmla="*/ 2260121 w 2291055"/>
                <a:gd name="connsiteY16" fmla="*/ 3495996 h 4035310"/>
                <a:gd name="connsiteX17" fmla="*/ 1927518 w 2291055"/>
                <a:gd name="connsiteY17" fmla="*/ 3162817 h 4035310"/>
                <a:gd name="connsiteX18" fmla="*/ 1906438 w 2291055"/>
                <a:gd name="connsiteY18" fmla="*/ 3116434 h 4035310"/>
                <a:gd name="connsiteX19" fmla="*/ 1854680 w 2291055"/>
                <a:gd name="connsiteY19" fmla="*/ 3099181 h 4035310"/>
                <a:gd name="connsiteX20" fmla="*/ 1828800 w 2291055"/>
                <a:gd name="connsiteY20" fmla="*/ 3081928 h 4035310"/>
                <a:gd name="connsiteX21" fmla="*/ 1820174 w 2291055"/>
                <a:gd name="connsiteY21" fmla="*/ 3056049 h 4035310"/>
                <a:gd name="connsiteX22" fmla="*/ 1768416 w 2291055"/>
                <a:gd name="connsiteY22" fmla="*/ 3021543 h 4035310"/>
                <a:gd name="connsiteX23" fmla="*/ 1751163 w 2291055"/>
                <a:gd name="connsiteY23" fmla="*/ 2995664 h 4035310"/>
                <a:gd name="connsiteX24" fmla="*/ 1699404 w 2291055"/>
                <a:gd name="connsiteY24" fmla="*/ 2978411 h 4035310"/>
                <a:gd name="connsiteX25" fmla="*/ 1647646 w 2291055"/>
                <a:gd name="connsiteY25" fmla="*/ 2995664 h 4035310"/>
                <a:gd name="connsiteX26" fmla="*/ 1578634 w 2291055"/>
                <a:gd name="connsiteY26" fmla="*/ 2918026 h 4035310"/>
                <a:gd name="connsiteX27" fmla="*/ 1561382 w 2291055"/>
                <a:gd name="connsiteY27" fmla="*/ 2866268 h 4035310"/>
                <a:gd name="connsiteX28" fmla="*/ 1552755 w 2291055"/>
                <a:gd name="connsiteY28" fmla="*/ 2840389 h 4035310"/>
                <a:gd name="connsiteX29" fmla="*/ 1518249 w 2291055"/>
                <a:gd name="connsiteY29" fmla="*/ 2788630 h 4035310"/>
                <a:gd name="connsiteX30" fmla="*/ 1492370 w 2291055"/>
                <a:gd name="connsiteY30" fmla="*/ 2693740 h 4035310"/>
                <a:gd name="connsiteX31" fmla="*/ 1475117 w 2291055"/>
                <a:gd name="connsiteY31" fmla="*/ 2667860 h 4035310"/>
                <a:gd name="connsiteX32" fmla="*/ 1449238 w 2291055"/>
                <a:gd name="connsiteY32" fmla="*/ 2641981 h 4035310"/>
                <a:gd name="connsiteX33" fmla="*/ 1406106 w 2291055"/>
                <a:gd name="connsiteY33" fmla="*/ 2564343 h 4035310"/>
                <a:gd name="connsiteX34" fmla="*/ 1380227 w 2291055"/>
                <a:gd name="connsiteY34" fmla="*/ 2547090 h 4035310"/>
                <a:gd name="connsiteX35" fmla="*/ 1362974 w 2291055"/>
                <a:gd name="connsiteY35" fmla="*/ 2478079 h 4035310"/>
                <a:gd name="connsiteX36" fmla="*/ 1345721 w 2291055"/>
                <a:gd name="connsiteY36" fmla="*/ 2417694 h 4035310"/>
                <a:gd name="connsiteX37" fmla="*/ 1319842 w 2291055"/>
                <a:gd name="connsiteY37" fmla="*/ 2391815 h 4035310"/>
                <a:gd name="connsiteX38" fmla="*/ 1293963 w 2291055"/>
                <a:gd name="connsiteY38" fmla="*/ 2383189 h 4035310"/>
                <a:gd name="connsiteX39" fmla="*/ 1268083 w 2291055"/>
                <a:gd name="connsiteY39" fmla="*/ 2357309 h 4035310"/>
                <a:gd name="connsiteX40" fmla="*/ 1242204 w 2291055"/>
                <a:gd name="connsiteY40" fmla="*/ 2340057 h 4035310"/>
                <a:gd name="connsiteX41" fmla="*/ 1199072 w 2291055"/>
                <a:gd name="connsiteY41" fmla="*/ 2296924 h 4035310"/>
                <a:gd name="connsiteX42" fmla="*/ 1155940 w 2291055"/>
                <a:gd name="connsiteY42" fmla="*/ 2253792 h 4035310"/>
                <a:gd name="connsiteX43" fmla="*/ 1130061 w 2291055"/>
                <a:gd name="connsiteY43" fmla="*/ 2227913 h 4035310"/>
                <a:gd name="connsiteX44" fmla="*/ 1112808 w 2291055"/>
                <a:gd name="connsiteY44" fmla="*/ 2202034 h 4035310"/>
                <a:gd name="connsiteX45" fmla="*/ 1086929 w 2291055"/>
                <a:gd name="connsiteY45" fmla="*/ 2193407 h 4035310"/>
                <a:gd name="connsiteX46" fmla="*/ 1052423 w 2291055"/>
                <a:gd name="connsiteY46" fmla="*/ 2158902 h 4035310"/>
                <a:gd name="connsiteX47" fmla="*/ 1035170 w 2291055"/>
                <a:gd name="connsiteY47" fmla="*/ 2133023 h 4035310"/>
                <a:gd name="connsiteX48" fmla="*/ 1009291 w 2291055"/>
                <a:gd name="connsiteY48" fmla="*/ 2115770 h 4035310"/>
                <a:gd name="connsiteX49" fmla="*/ 974785 w 2291055"/>
                <a:gd name="connsiteY49" fmla="*/ 2055385 h 4035310"/>
                <a:gd name="connsiteX50" fmla="*/ 948906 w 2291055"/>
                <a:gd name="connsiteY50" fmla="*/ 2046758 h 4035310"/>
                <a:gd name="connsiteX51" fmla="*/ 888521 w 2291055"/>
                <a:gd name="connsiteY51" fmla="*/ 1969121 h 4035310"/>
                <a:gd name="connsiteX52" fmla="*/ 828136 w 2291055"/>
                <a:gd name="connsiteY52" fmla="*/ 1900109 h 4035310"/>
                <a:gd name="connsiteX53" fmla="*/ 793631 w 2291055"/>
                <a:gd name="connsiteY53" fmla="*/ 1848351 h 4035310"/>
                <a:gd name="connsiteX54" fmla="*/ 759125 w 2291055"/>
                <a:gd name="connsiteY54" fmla="*/ 1787966 h 4035310"/>
                <a:gd name="connsiteX55" fmla="*/ 733246 w 2291055"/>
                <a:gd name="connsiteY55" fmla="*/ 1770713 h 4035310"/>
                <a:gd name="connsiteX56" fmla="*/ 698740 w 2291055"/>
                <a:gd name="connsiteY56" fmla="*/ 1693075 h 4035310"/>
                <a:gd name="connsiteX57" fmla="*/ 672861 w 2291055"/>
                <a:gd name="connsiteY57" fmla="*/ 1675823 h 4035310"/>
                <a:gd name="connsiteX58" fmla="*/ 629729 w 2291055"/>
                <a:gd name="connsiteY58" fmla="*/ 1641317 h 4035310"/>
                <a:gd name="connsiteX59" fmla="*/ 603849 w 2291055"/>
                <a:gd name="connsiteY59" fmla="*/ 1615438 h 4035310"/>
                <a:gd name="connsiteX60" fmla="*/ 577970 w 2291055"/>
                <a:gd name="connsiteY60" fmla="*/ 1598185 h 4035310"/>
                <a:gd name="connsiteX61" fmla="*/ 560717 w 2291055"/>
                <a:gd name="connsiteY61" fmla="*/ 1572306 h 4035310"/>
                <a:gd name="connsiteX62" fmla="*/ 508959 w 2291055"/>
                <a:gd name="connsiteY62" fmla="*/ 1555053 h 4035310"/>
                <a:gd name="connsiteX63" fmla="*/ 483080 w 2291055"/>
                <a:gd name="connsiteY63" fmla="*/ 1546426 h 4035310"/>
                <a:gd name="connsiteX64" fmla="*/ 431321 w 2291055"/>
                <a:gd name="connsiteY64" fmla="*/ 1511921 h 4035310"/>
                <a:gd name="connsiteX65" fmla="*/ 405442 w 2291055"/>
                <a:gd name="connsiteY65" fmla="*/ 1503294 h 4035310"/>
                <a:gd name="connsiteX66" fmla="*/ 353683 w 2291055"/>
                <a:gd name="connsiteY66" fmla="*/ 1477415 h 4035310"/>
                <a:gd name="connsiteX67" fmla="*/ 276046 w 2291055"/>
                <a:gd name="connsiteY67" fmla="*/ 1442909 h 4035310"/>
                <a:gd name="connsiteX68" fmla="*/ 267419 w 2291055"/>
                <a:gd name="connsiteY68" fmla="*/ 1071973 h 4035310"/>
                <a:gd name="connsiteX69" fmla="*/ 327804 w 2291055"/>
                <a:gd name="connsiteY69" fmla="*/ 1011589 h 4035310"/>
                <a:gd name="connsiteX70" fmla="*/ 362310 w 2291055"/>
                <a:gd name="connsiteY70" fmla="*/ 959830 h 4035310"/>
                <a:gd name="connsiteX71" fmla="*/ 379563 w 2291055"/>
                <a:gd name="connsiteY71" fmla="*/ 933951 h 4035310"/>
                <a:gd name="connsiteX72" fmla="*/ 405442 w 2291055"/>
                <a:gd name="connsiteY72" fmla="*/ 882192 h 4035310"/>
                <a:gd name="connsiteX73" fmla="*/ 431321 w 2291055"/>
                <a:gd name="connsiteY73" fmla="*/ 804555 h 4035310"/>
                <a:gd name="connsiteX74" fmla="*/ 439948 w 2291055"/>
                <a:gd name="connsiteY74" fmla="*/ 778675 h 4035310"/>
                <a:gd name="connsiteX75" fmla="*/ 465827 w 2291055"/>
                <a:gd name="connsiteY75" fmla="*/ 761423 h 4035310"/>
                <a:gd name="connsiteX76" fmla="*/ 491706 w 2291055"/>
                <a:gd name="connsiteY76" fmla="*/ 709664 h 4035310"/>
                <a:gd name="connsiteX77" fmla="*/ 508959 w 2291055"/>
                <a:gd name="connsiteY77" fmla="*/ 657906 h 4035310"/>
                <a:gd name="connsiteX78" fmla="*/ 543465 w 2291055"/>
                <a:gd name="connsiteY78" fmla="*/ 606147 h 4035310"/>
                <a:gd name="connsiteX79" fmla="*/ 552091 w 2291055"/>
                <a:gd name="connsiteY79" fmla="*/ 528509 h 4035310"/>
                <a:gd name="connsiteX80" fmla="*/ 569344 w 2291055"/>
                <a:gd name="connsiteY80" fmla="*/ 476751 h 4035310"/>
                <a:gd name="connsiteX81" fmla="*/ 586597 w 2291055"/>
                <a:gd name="connsiteY81" fmla="*/ 424992 h 4035310"/>
                <a:gd name="connsiteX82" fmla="*/ 621102 w 2291055"/>
                <a:gd name="connsiteY82" fmla="*/ 373234 h 4035310"/>
                <a:gd name="connsiteX83" fmla="*/ 629729 w 2291055"/>
                <a:gd name="connsiteY83" fmla="*/ 347355 h 4035310"/>
                <a:gd name="connsiteX84" fmla="*/ 612476 w 2291055"/>
                <a:gd name="connsiteY84" fmla="*/ 105815 h 4035310"/>
                <a:gd name="connsiteX85" fmla="*/ 595223 w 2291055"/>
                <a:gd name="connsiteY85" fmla="*/ 54057 h 4035310"/>
                <a:gd name="connsiteX86" fmla="*/ 560717 w 2291055"/>
                <a:gd name="connsiteY86" fmla="*/ 2298 h 4035310"/>
                <a:gd name="connsiteX87" fmla="*/ 146649 w 2291055"/>
                <a:gd name="connsiteY87" fmla="*/ 131694 h 4035310"/>
                <a:gd name="connsiteX88" fmla="*/ 0 w 2291055"/>
                <a:gd name="connsiteY88" fmla="*/ 157573 h 4035310"/>
                <a:gd name="connsiteX0" fmla="*/ 0 w 2291055"/>
                <a:gd name="connsiteY0" fmla="*/ 157573 h 4035310"/>
                <a:gd name="connsiteX1" fmla="*/ 0 w 2291055"/>
                <a:gd name="connsiteY1" fmla="*/ 157573 h 4035310"/>
                <a:gd name="connsiteX2" fmla="*/ 43133 w 2291055"/>
                <a:gd name="connsiteY2" fmla="*/ 1235875 h 4035310"/>
                <a:gd name="connsiteX3" fmla="*/ 51759 w 2291055"/>
                <a:gd name="connsiteY3" fmla="*/ 1598185 h 4035310"/>
                <a:gd name="connsiteX4" fmla="*/ 69012 w 2291055"/>
                <a:gd name="connsiteY4" fmla="*/ 1744834 h 4035310"/>
                <a:gd name="connsiteX5" fmla="*/ 77638 w 2291055"/>
                <a:gd name="connsiteY5" fmla="*/ 1891483 h 4035310"/>
                <a:gd name="connsiteX6" fmla="*/ 129397 w 2291055"/>
                <a:gd name="connsiteY6" fmla="*/ 2693740 h 4035310"/>
                <a:gd name="connsiteX7" fmla="*/ 232209 w 2291055"/>
                <a:gd name="connsiteY7" fmla="*/ 3370249 h 4035310"/>
                <a:gd name="connsiteX8" fmla="*/ 224287 w 2291055"/>
                <a:gd name="connsiteY8" fmla="*/ 3599513 h 4035310"/>
                <a:gd name="connsiteX9" fmla="*/ 232914 w 2291055"/>
                <a:gd name="connsiteY9" fmla="*/ 3711657 h 4035310"/>
                <a:gd name="connsiteX10" fmla="*/ 241540 w 2291055"/>
                <a:gd name="connsiteY10" fmla="*/ 3858306 h 4035310"/>
                <a:gd name="connsiteX11" fmla="*/ 207034 w 2291055"/>
                <a:gd name="connsiteY11" fmla="*/ 4013581 h 4035310"/>
                <a:gd name="connsiteX12" fmla="*/ 276046 w 2291055"/>
                <a:gd name="connsiteY12" fmla="*/ 4004955 h 4035310"/>
                <a:gd name="connsiteX13" fmla="*/ 1384151 w 2291055"/>
                <a:gd name="connsiteY13" fmla="*/ 3743783 h 4035310"/>
                <a:gd name="connsiteX14" fmla="*/ 2191110 w 2291055"/>
                <a:gd name="connsiteY14" fmla="*/ 3556381 h 4035310"/>
                <a:gd name="connsiteX15" fmla="*/ 2268748 w 2291055"/>
                <a:gd name="connsiteY15" fmla="*/ 3521875 h 4035310"/>
                <a:gd name="connsiteX16" fmla="*/ 2260121 w 2291055"/>
                <a:gd name="connsiteY16" fmla="*/ 3495996 h 4035310"/>
                <a:gd name="connsiteX17" fmla="*/ 1927518 w 2291055"/>
                <a:gd name="connsiteY17" fmla="*/ 3162817 h 4035310"/>
                <a:gd name="connsiteX18" fmla="*/ 1854680 w 2291055"/>
                <a:gd name="connsiteY18" fmla="*/ 3099181 h 4035310"/>
                <a:gd name="connsiteX19" fmla="*/ 1828800 w 2291055"/>
                <a:gd name="connsiteY19" fmla="*/ 3081928 h 4035310"/>
                <a:gd name="connsiteX20" fmla="*/ 1820174 w 2291055"/>
                <a:gd name="connsiteY20" fmla="*/ 3056049 h 4035310"/>
                <a:gd name="connsiteX21" fmla="*/ 1768416 w 2291055"/>
                <a:gd name="connsiteY21" fmla="*/ 3021543 h 4035310"/>
                <a:gd name="connsiteX22" fmla="*/ 1751163 w 2291055"/>
                <a:gd name="connsiteY22" fmla="*/ 2995664 h 4035310"/>
                <a:gd name="connsiteX23" fmla="*/ 1699404 w 2291055"/>
                <a:gd name="connsiteY23" fmla="*/ 2978411 h 4035310"/>
                <a:gd name="connsiteX24" fmla="*/ 1647646 w 2291055"/>
                <a:gd name="connsiteY24" fmla="*/ 2995664 h 4035310"/>
                <a:gd name="connsiteX25" fmla="*/ 1578634 w 2291055"/>
                <a:gd name="connsiteY25" fmla="*/ 2918026 h 4035310"/>
                <a:gd name="connsiteX26" fmla="*/ 1561382 w 2291055"/>
                <a:gd name="connsiteY26" fmla="*/ 2866268 h 4035310"/>
                <a:gd name="connsiteX27" fmla="*/ 1552755 w 2291055"/>
                <a:gd name="connsiteY27" fmla="*/ 2840389 h 4035310"/>
                <a:gd name="connsiteX28" fmla="*/ 1518249 w 2291055"/>
                <a:gd name="connsiteY28" fmla="*/ 2788630 h 4035310"/>
                <a:gd name="connsiteX29" fmla="*/ 1492370 w 2291055"/>
                <a:gd name="connsiteY29" fmla="*/ 2693740 h 4035310"/>
                <a:gd name="connsiteX30" fmla="*/ 1475117 w 2291055"/>
                <a:gd name="connsiteY30" fmla="*/ 2667860 h 4035310"/>
                <a:gd name="connsiteX31" fmla="*/ 1449238 w 2291055"/>
                <a:gd name="connsiteY31" fmla="*/ 2641981 h 4035310"/>
                <a:gd name="connsiteX32" fmla="*/ 1406106 w 2291055"/>
                <a:gd name="connsiteY32" fmla="*/ 2564343 h 4035310"/>
                <a:gd name="connsiteX33" fmla="*/ 1380227 w 2291055"/>
                <a:gd name="connsiteY33" fmla="*/ 2547090 h 4035310"/>
                <a:gd name="connsiteX34" fmla="*/ 1362974 w 2291055"/>
                <a:gd name="connsiteY34" fmla="*/ 2478079 h 4035310"/>
                <a:gd name="connsiteX35" fmla="*/ 1345721 w 2291055"/>
                <a:gd name="connsiteY35" fmla="*/ 2417694 h 4035310"/>
                <a:gd name="connsiteX36" fmla="*/ 1319842 w 2291055"/>
                <a:gd name="connsiteY36" fmla="*/ 2391815 h 4035310"/>
                <a:gd name="connsiteX37" fmla="*/ 1293963 w 2291055"/>
                <a:gd name="connsiteY37" fmla="*/ 2383189 h 4035310"/>
                <a:gd name="connsiteX38" fmla="*/ 1268083 w 2291055"/>
                <a:gd name="connsiteY38" fmla="*/ 2357309 h 4035310"/>
                <a:gd name="connsiteX39" fmla="*/ 1242204 w 2291055"/>
                <a:gd name="connsiteY39" fmla="*/ 2340057 h 4035310"/>
                <a:gd name="connsiteX40" fmla="*/ 1199072 w 2291055"/>
                <a:gd name="connsiteY40" fmla="*/ 2296924 h 4035310"/>
                <a:gd name="connsiteX41" fmla="*/ 1155940 w 2291055"/>
                <a:gd name="connsiteY41" fmla="*/ 2253792 h 4035310"/>
                <a:gd name="connsiteX42" fmla="*/ 1130061 w 2291055"/>
                <a:gd name="connsiteY42" fmla="*/ 2227913 h 4035310"/>
                <a:gd name="connsiteX43" fmla="*/ 1112808 w 2291055"/>
                <a:gd name="connsiteY43" fmla="*/ 2202034 h 4035310"/>
                <a:gd name="connsiteX44" fmla="*/ 1086929 w 2291055"/>
                <a:gd name="connsiteY44" fmla="*/ 2193407 h 4035310"/>
                <a:gd name="connsiteX45" fmla="*/ 1052423 w 2291055"/>
                <a:gd name="connsiteY45" fmla="*/ 2158902 h 4035310"/>
                <a:gd name="connsiteX46" fmla="*/ 1035170 w 2291055"/>
                <a:gd name="connsiteY46" fmla="*/ 2133023 h 4035310"/>
                <a:gd name="connsiteX47" fmla="*/ 1009291 w 2291055"/>
                <a:gd name="connsiteY47" fmla="*/ 2115770 h 4035310"/>
                <a:gd name="connsiteX48" fmla="*/ 974785 w 2291055"/>
                <a:gd name="connsiteY48" fmla="*/ 2055385 h 4035310"/>
                <a:gd name="connsiteX49" fmla="*/ 948906 w 2291055"/>
                <a:gd name="connsiteY49" fmla="*/ 2046758 h 4035310"/>
                <a:gd name="connsiteX50" fmla="*/ 888521 w 2291055"/>
                <a:gd name="connsiteY50" fmla="*/ 1969121 h 4035310"/>
                <a:gd name="connsiteX51" fmla="*/ 828136 w 2291055"/>
                <a:gd name="connsiteY51" fmla="*/ 1900109 h 4035310"/>
                <a:gd name="connsiteX52" fmla="*/ 793631 w 2291055"/>
                <a:gd name="connsiteY52" fmla="*/ 1848351 h 4035310"/>
                <a:gd name="connsiteX53" fmla="*/ 759125 w 2291055"/>
                <a:gd name="connsiteY53" fmla="*/ 1787966 h 4035310"/>
                <a:gd name="connsiteX54" fmla="*/ 733246 w 2291055"/>
                <a:gd name="connsiteY54" fmla="*/ 1770713 h 4035310"/>
                <a:gd name="connsiteX55" fmla="*/ 698740 w 2291055"/>
                <a:gd name="connsiteY55" fmla="*/ 1693075 h 4035310"/>
                <a:gd name="connsiteX56" fmla="*/ 672861 w 2291055"/>
                <a:gd name="connsiteY56" fmla="*/ 1675823 h 4035310"/>
                <a:gd name="connsiteX57" fmla="*/ 629729 w 2291055"/>
                <a:gd name="connsiteY57" fmla="*/ 1641317 h 4035310"/>
                <a:gd name="connsiteX58" fmla="*/ 603849 w 2291055"/>
                <a:gd name="connsiteY58" fmla="*/ 1615438 h 4035310"/>
                <a:gd name="connsiteX59" fmla="*/ 577970 w 2291055"/>
                <a:gd name="connsiteY59" fmla="*/ 1598185 h 4035310"/>
                <a:gd name="connsiteX60" fmla="*/ 560717 w 2291055"/>
                <a:gd name="connsiteY60" fmla="*/ 1572306 h 4035310"/>
                <a:gd name="connsiteX61" fmla="*/ 508959 w 2291055"/>
                <a:gd name="connsiteY61" fmla="*/ 1555053 h 4035310"/>
                <a:gd name="connsiteX62" fmla="*/ 483080 w 2291055"/>
                <a:gd name="connsiteY62" fmla="*/ 1546426 h 4035310"/>
                <a:gd name="connsiteX63" fmla="*/ 431321 w 2291055"/>
                <a:gd name="connsiteY63" fmla="*/ 1511921 h 4035310"/>
                <a:gd name="connsiteX64" fmla="*/ 405442 w 2291055"/>
                <a:gd name="connsiteY64" fmla="*/ 1503294 h 4035310"/>
                <a:gd name="connsiteX65" fmla="*/ 353683 w 2291055"/>
                <a:gd name="connsiteY65" fmla="*/ 1477415 h 4035310"/>
                <a:gd name="connsiteX66" fmla="*/ 276046 w 2291055"/>
                <a:gd name="connsiteY66" fmla="*/ 1442909 h 4035310"/>
                <a:gd name="connsiteX67" fmla="*/ 267419 w 2291055"/>
                <a:gd name="connsiteY67" fmla="*/ 1071973 h 4035310"/>
                <a:gd name="connsiteX68" fmla="*/ 327804 w 2291055"/>
                <a:gd name="connsiteY68" fmla="*/ 1011589 h 4035310"/>
                <a:gd name="connsiteX69" fmla="*/ 362310 w 2291055"/>
                <a:gd name="connsiteY69" fmla="*/ 959830 h 4035310"/>
                <a:gd name="connsiteX70" fmla="*/ 379563 w 2291055"/>
                <a:gd name="connsiteY70" fmla="*/ 933951 h 4035310"/>
                <a:gd name="connsiteX71" fmla="*/ 405442 w 2291055"/>
                <a:gd name="connsiteY71" fmla="*/ 882192 h 4035310"/>
                <a:gd name="connsiteX72" fmla="*/ 431321 w 2291055"/>
                <a:gd name="connsiteY72" fmla="*/ 804555 h 4035310"/>
                <a:gd name="connsiteX73" fmla="*/ 439948 w 2291055"/>
                <a:gd name="connsiteY73" fmla="*/ 778675 h 4035310"/>
                <a:gd name="connsiteX74" fmla="*/ 465827 w 2291055"/>
                <a:gd name="connsiteY74" fmla="*/ 761423 h 4035310"/>
                <a:gd name="connsiteX75" fmla="*/ 491706 w 2291055"/>
                <a:gd name="connsiteY75" fmla="*/ 709664 h 4035310"/>
                <a:gd name="connsiteX76" fmla="*/ 508959 w 2291055"/>
                <a:gd name="connsiteY76" fmla="*/ 657906 h 4035310"/>
                <a:gd name="connsiteX77" fmla="*/ 543465 w 2291055"/>
                <a:gd name="connsiteY77" fmla="*/ 606147 h 4035310"/>
                <a:gd name="connsiteX78" fmla="*/ 552091 w 2291055"/>
                <a:gd name="connsiteY78" fmla="*/ 528509 h 4035310"/>
                <a:gd name="connsiteX79" fmla="*/ 569344 w 2291055"/>
                <a:gd name="connsiteY79" fmla="*/ 476751 h 4035310"/>
                <a:gd name="connsiteX80" fmla="*/ 586597 w 2291055"/>
                <a:gd name="connsiteY80" fmla="*/ 424992 h 4035310"/>
                <a:gd name="connsiteX81" fmla="*/ 621102 w 2291055"/>
                <a:gd name="connsiteY81" fmla="*/ 373234 h 4035310"/>
                <a:gd name="connsiteX82" fmla="*/ 629729 w 2291055"/>
                <a:gd name="connsiteY82" fmla="*/ 347355 h 4035310"/>
                <a:gd name="connsiteX83" fmla="*/ 612476 w 2291055"/>
                <a:gd name="connsiteY83" fmla="*/ 105815 h 4035310"/>
                <a:gd name="connsiteX84" fmla="*/ 595223 w 2291055"/>
                <a:gd name="connsiteY84" fmla="*/ 54057 h 4035310"/>
                <a:gd name="connsiteX85" fmla="*/ 560717 w 2291055"/>
                <a:gd name="connsiteY85" fmla="*/ 2298 h 4035310"/>
                <a:gd name="connsiteX86" fmla="*/ 146649 w 2291055"/>
                <a:gd name="connsiteY86" fmla="*/ 131694 h 4035310"/>
                <a:gd name="connsiteX87" fmla="*/ 0 w 2291055"/>
                <a:gd name="connsiteY87" fmla="*/ 157573 h 4035310"/>
                <a:gd name="connsiteX0" fmla="*/ 0 w 2291055"/>
                <a:gd name="connsiteY0" fmla="*/ 157573 h 4035310"/>
                <a:gd name="connsiteX1" fmla="*/ 0 w 2291055"/>
                <a:gd name="connsiteY1" fmla="*/ 157573 h 4035310"/>
                <a:gd name="connsiteX2" fmla="*/ 43133 w 2291055"/>
                <a:gd name="connsiteY2" fmla="*/ 1235875 h 4035310"/>
                <a:gd name="connsiteX3" fmla="*/ 51759 w 2291055"/>
                <a:gd name="connsiteY3" fmla="*/ 1598185 h 4035310"/>
                <a:gd name="connsiteX4" fmla="*/ 69012 w 2291055"/>
                <a:gd name="connsiteY4" fmla="*/ 1744834 h 4035310"/>
                <a:gd name="connsiteX5" fmla="*/ 77638 w 2291055"/>
                <a:gd name="connsiteY5" fmla="*/ 1891483 h 4035310"/>
                <a:gd name="connsiteX6" fmla="*/ 129397 w 2291055"/>
                <a:gd name="connsiteY6" fmla="*/ 2693740 h 4035310"/>
                <a:gd name="connsiteX7" fmla="*/ 232209 w 2291055"/>
                <a:gd name="connsiteY7" fmla="*/ 3370249 h 4035310"/>
                <a:gd name="connsiteX8" fmla="*/ 224287 w 2291055"/>
                <a:gd name="connsiteY8" fmla="*/ 3599513 h 4035310"/>
                <a:gd name="connsiteX9" fmla="*/ 232914 w 2291055"/>
                <a:gd name="connsiteY9" fmla="*/ 3711657 h 4035310"/>
                <a:gd name="connsiteX10" fmla="*/ 241540 w 2291055"/>
                <a:gd name="connsiteY10" fmla="*/ 3858306 h 4035310"/>
                <a:gd name="connsiteX11" fmla="*/ 207034 w 2291055"/>
                <a:gd name="connsiteY11" fmla="*/ 4013581 h 4035310"/>
                <a:gd name="connsiteX12" fmla="*/ 276046 w 2291055"/>
                <a:gd name="connsiteY12" fmla="*/ 4004955 h 4035310"/>
                <a:gd name="connsiteX13" fmla="*/ 1384151 w 2291055"/>
                <a:gd name="connsiteY13" fmla="*/ 3743783 h 4035310"/>
                <a:gd name="connsiteX14" fmla="*/ 2191110 w 2291055"/>
                <a:gd name="connsiteY14" fmla="*/ 3556381 h 4035310"/>
                <a:gd name="connsiteX15" fmla="*/ 2268748 w 2291055"/>
                <a:gd name="connsiteY15" fmla="*/ 3521875 h 4035310"/>
                <a:gd name="connsiteX16" fmla="*/ 2260121 w 2291055"/>
                <a:gd name="connsiteY16" fmla="*/ 3495996 h 4035310"/>
                <a:gd name="connsiteX17" fmla="*/ 1927518 w 2291055"/>
                <a:gd name="connsiteY17" fmla="*/ 3162817 h 4035310"/>
                <a:gd name="connsiteX18" fmla="*/ 1854680 w 2291055"/>
                <a:gd name="connsiteY18" fmla="*/ 3099181 h 4035310"/>
                <a:gd name="connsiteX19" fmla="*/ 1820174 w 2291055"/>
                <a:gd name="connsiteY19" fmla="*/ 3056049 h 4035310"/>
                <a:gd name="connsiteX20" fmla="*/ 1768416 w 2291055"/>
                <a:gd name="connsiteY20" fmla="*/ 3021543 h 4035310"/>
                <a:gd name="connsiteX21" fmla="*/ 1751163 w 2291055"/>
                <a:gd name="connsiteY21" fmla="*/ 2995664 h 4035310"/>
                <a:gd name="connsiteX22" fmla="*/ 1699404 w 2291055"/>
                <a:gd name="connsiteY22" fmla="*/ 2978411 h 4035310"/>
                <a:gd name="connsiteX23" fmla="*/ 1647646 w 2291055"/>
                <a:gd name="connsiteY23" fmla="*/ 2995664 h 4035310"/>
                <a:gd name="connsiteX24" fmla="*/ 1578634 w 2291055"/>
                <a:gd name="connsiteY24" fmla="*/ 2918026 h 4035310"/>
                <a:gd name="connsiteX25" fmla="*/ 1561382 w 2291055"/>
                <a:gd name="connsiteY25" fmla="*/ 2866268 h 4035310"/>
                <a:gd name="connsiteX26" fmla="*/ 1552755 w 2291055"/>
                <a:gd name="connsiteY26" fmla="*/ 2840389 h 4035310"/>
                <a:gd name="connsiteX27" fmla="*/ 1518249 w 2291055"/>
                <a:gd name="connsiteY27" fmla="*/ 2788630 h 4035310"/>
                <a:gd name="connsiteX28" fmla="*/ 1492370 w 2291055"/>
                <a:gd name="connsiteY28" fmla="*/ 2693740 h 4035310"/>
                <a:gd name="connsiteX29" fmla="*/ 1475117 w 2291055"/>
                <a:gd name="connsiteY29" fmla="*/ 2667860 h 4035310"/>
                <a:gd name="connsiteX30" fmla="*/ 1449238 w 2291055"/>
                <a:gd name="connsiteY30" fmla="*/ 2641981 h 4035310"/>
                <a:gd name="connsiteX31" fmla="*/ 1406106 w 2291055"/>
                <a:gd name="connsiteY31" fmla="*/ 2564343 h 4035310"/>
                <a:gd name="connsiteX32" fmla="*/ 1380227 w 2291055"/>
                <a:gd name="connsiteY32" fmla="*/ 2547090 h 4035310"/>
                <a:gd name="connsiteX33" fmla="*/ 1362974 w 2291055"/>
                <a:gd name="connsiteY33" fmla="*/ 2478079 h 4035310"/>
                <a:gd name="connsiteX34" fmla="*/ 1345721 w 2291055"/>
                <a:gd name="connsiteY34" fmla="*/ 2417694 h 4035310"/>
                <a:gd name="connsiteX35" fmla="*/ 1319842 w 2291055"/>
                <a:gd name="connsiteY35" fmla="*/ 2391815 h 4035310"/>
                <a:gd name="connsiteX36" fmla="*/ 1293963 w 2291055"/>
                <a:gd name="connsiteY36" fmla="*/ 2383189 h 4035310"/>
                <a:gd name="connsiteX37" fmla="*/ 1268083 w 2291055"/>
                <a:gd name="connsiteY37" fmla="*/ 2357309 h 4035310"/>
                <a:gd name="connsiteX38" fmla="*/ 1242204 w 2291055"/>
                <a:gd name="connsiteY38" fmla="*/ 2340057 h 4035310"/>
                <a:gd name="connsiteX39" fmla="*/ 1199072 w 2291055"/>
                <a:gd name="connsiteY39" fmla="*/ 2296924 h 4035310"/>
                <a:gd name="connsiteX40" fmla="*/ 1155940 w 2291055"/>
                <a:gd name="connsiteY40" fmla="*/ 2253792 h 4035310"/>
                <a:gd name="connsiteX41" fmla="*/ 1130061 w 2291055"/>
                <a:gd name="connsiteY41" fmla="*/ 2227913 h 4035310"/>
                <a:gd name="connsiteX42" fmla="*/ 1112808 w 2291055"/>
                <a:gd name="connsiteY42" fmla="*/ 2202034 h 4035310"/>
                <a:gd name="connsiteX43" fmla="*/ 1086929 w 2291055"/>
                <a:gd name="connsiteY43" fmla="*/ 2193407 h 4035310"/>
                <a:gd name="connsiteX44" fmla="*/ 1052423 w 2291055"/>
                <a:gd name="connsiteY44" fmla="*/ 2158902 h 4035310"/>
                <a:gd name="connsiteX45" fmla="*/ 1035170 w 2291055"/>
                <a:gd name="connsiteY45" fmla="*/ 2133023 h 4035310"/>
                <a:gd name="connsiteX46" fmla="*/ 1009291 w 2291055"/>
                <a:gd name="connsiteY46" fmla="*/ 2115770 h 4035310"/>
                <a:gd name="connsiteX47" fmla="*/ 974785 w 2291055"/>
                <a:gd name="connsiteY47" fmla="*/ 2055385 h 4035310"/>
                <a:gd name="connsiteX48" fmla="*/ 948906 w 2291055"/>
                <a:gd name="connsiteY48" fmla="*/ 2046758 h 4035310"/>
                <a:gd name="connsiteX49" fmla="*/ 888521 w 2291055"/>
                <a:gd name="connsiteY49" fmla="*/ 1969121 h 4035310"/>
                <a:gd name="connsiteX50" fmla="*/ 828136 w 2291055"/>
                <a:gd name="connsiteY50" fmla="*/ 1900109 h 4035310"/>
                <a:gd name="connsiteX51" fmla="*/ 793631 w 2291055"/>
                <a:gd name="connsiteY51" fmla="*/ 1848351 h 4035310"/>
                <a:gd name="connsiteX52" fmla="*/ 759125 w 2291055"/>
                <a:gd name="connsiteY52" fmla="*/ 1787966 h 4035310"/>
                <a:gd name="connsiteX53" fmla="*/ 733246 w 2291055"/>
                <a:gd name="connsiteY53" fmla="*/ 1770713 h 4035310"/>
                <a:gd name="connsiteX54" fmla="*/ 698740 w 2291055"/>
                <a:gd name="connsiteY54" fmla="*/ 1693075 h 4035310"/>
                <a:gd name="connsiteX55" fmla="*/ 672861 w 2291055"/>
                <a:gd name="connsiteY55" fmla="*/ 1675823 h 4035310"/>
                <a:gd name="connsiteX56" fmla="*/ 629729 w 2291055"/>
                <a:gd name="connsiteY56" fmla="*/ 1641317 h 4035310"/>
                <a:gd name="connsiteX57" fmla="*/ 603849 w 2291055"/>
                <a:gd name="connsiteY57" fmla="*/ 1615438 h 4035310"/>
                <a:gd name="connsiteX58" fmla="*/ 577970 w 2291055"/>
                <a:gd name="connsiteY58" fmla="*/ 1598185 h 4035310"/>
                <a:gd name="connsiteX59" fmla="*/ 560717 w 2291055"/>
                <a:gd name="connsiteY59" fmla="*/ 1572306 h 4035310"/>
                <a:gd name="connsiteX60" fmla="*/ 508959 w 2291055"/>
                <a:gd name="connsiteY60" fmla="*/ 1555053 h 4035310"/>
                <a:gd name="connsiteX61" fmla="*/ 483080 w 2291055"/>
                <a:gd name="connsiteY61" fmla="*/ 1546426 h 4035310"/>
                <a:gd name="connsiteX62" fmla="*/ 431321 w 2291055"/>
                <a:gd name="connsiteY62" fmla="*/ 1511921 h 4035310"/>
                <a:gd name="connsiteX63" fmla="*/ 405442 w 2291055"/>
                <a:gd name="connsiteY63" fmla="*/ 1503294 h 4035310"/>
                <a:gd name="connsiteX64" fmla="*/ 353683 w 2291055"/>
                <a:gd name="connsiteY64" fmla="*/ 1477415 h 4035310"/>
                <a:gd name="connsiteX65" fmla="*/ 276046 w 2291055"/>
                <a:gd name="connsiteY65" fmla="*/ 1442909 h 4035310"/>
                <a:gd name="connsiteX66" fmla="*/ 267419 w 2291055"/>
                <a:gd name="connsiteY66" fmla="*/ 1071973 h 4035310"/>
                <a:gd name="connsiteX67" fmla="*/ 327804 w 2291055"/>
                <a:gd name="connsiteY67" fmla="*/ 1011589 h 4035310"/>
                <a:gd name="connsiteX68" fmla="*/ 362310 w 2291055"/>
                <a:gd name="connsiteY68" fmla="*/ 959830 h 4035310"/>
                <a:gd name="connsiteX69" fmla="*/ 379563 w 2291055"/>
                <a:gd name="connsiteY69" fmla="*/ 933951 h 4035310"/>
                <a:gd name="connsiteX70" fmla="*/ 405442 w 2291055"/>
                <a:gd name="connsiteY70" fmla="*/ 882192 h 4035310"/>
                <a:gd name="connsiteX71" fmla="*/ 431321 w 2291055"/>
                <a:gd name="connsiteY71" fmla="*/ 804555 h 4035310"/>
                <a:gd name="connsiteX72" fmla="*/ 439948 w 2291055"/>
                <a:gd name="connsiteY72" fmla="*/ 778675 h 4035310"/>
                <a:gd name="connsiteX73" fmla="*/ 465827 w 2291055"/>
                <a:gd name="connsiteY73" fmla="*/ 761423 h 4035310"/>
                <a:gd name="connsiteX74" fmla="*/ 491706 w 2291055"/>
                <a:gd name="connsiteY74" fmla="*/ 709664 h 4035310"/>
                <a:gd name="connsiteX75" fmla="*/ 508959 w 2291055"/>
                <a:gd name="connsiteY75" fmla="*/ 657906 h 4035310"/>
                <a:gd name="connsiteX76" fmla="*/ 543465 w 2291055"/>
                <a:gd name="connsiteY76" fmla="*/ 606147 h 4035310"/>
                <a:gd name="connsiteX77" fmla="*/ 552091 w 2291055"/>
                <a:gd name="connsiteY77" fmla="*/ 528509 h 4035310"/>
                <a:gd name="connsiteX78" fmla="*/ 569344 w 2291055"/>
                <a:gd name="connsiteY78" fmla="*/ 476751 h 4035310"/>
                <a:gd name="connsiteX79" fmla="*/ 586597 w 2291055"/>
                <a:gd name="connsiteY79" fmla="*/ 424992 h 4035310"/>
                <a:gd name="connsiteX80" fmla="*/ 621102 w 2291055"/>
                <a:gd name="connsiteY80" fmla="*/ 373234 h 4035310"/>
                <a:gd name="connsiteX81" fmla="*/ 629729 w 2291055"/>
                <a:gd name="connsiteY81" fmla="*/ 347355 h 4035310"/>
                <a:gd name="connsiteX82" fmla="*/ 612476 w 2291055"/>
                <a:gd name="connsiteY82" fmla="*/ 105815 h 4035310"/>
                <a:gd name="connsiteX83" fmla="*/ 595223 w 2291055"/>
                <a:gd name="connsiteY83" fmla="*/ 54057 h 4035310"/>
                <a:gd name="connsiteX84" fmla="*/ 560717 w 2291055"/>
                <a:gd name="connsiteY84" fmla="*/ 2298 h 4035310"/>
                <a:gd name="connsiteX85" fmla="*/ 146649 w 2291055"/>
                <a:gd name="connsiteY85" fmla="*/ 131694 h 4035310"/>
                <a:gd name="connsiteX86" fmla="*/ 0 w 2291055"/>
                <a:gd name="connsiteY86" fmla="*/ 157573 h 4035310"/>
                <a:gd name="connsiteX0" fmla="*/ 0 w 2291055"/>
                <a:gd name="connsiteY0" fmla="*/ 157573 h 4035310"/>
                <a:gd name="connsiteX1" fmla="*/ 0 w 2291055"/>
                <a:gd name="connsiteY1" fmla="*/ 157573 h 4035310"/>
                <a:gd name="connsiteX2" fmla="*/ 43133 w 2291055"/>
                <a:gd name="connsiteY2" fmla="*/ 1235875 h 4035310"/>
                <a:gd name="connsiteX3" fmla="*/ 51759 w 2291055"/>
                <a:gd name="connsiteY3" fmla="*/ 1598185 h 4035310"/>
                <a:gd name="connsiteX4" fmla="*/ 69012 w 2291055"/>
                <a:gd name="connsiteY4" fmla="*/ 1744834 h 4035310"/>
                <a:gd name="connsiteX5" fmla="*/ 77638 w 2291055"/>
                <a:gd name="connsiteY5" fmla="*/ 1891483 h 4035310"/>
                <a:gd name="connsiteX6" fmla="*/ 129397 w 2291055"/>
                <a:gd name="connsiteY6" fmla="*/ 2693740 h 4035310"/>
                <a:gd name="connsiteX7" fmla="*/ 232209 w 2291055"/>
                <a:gd name="connsiteY7" fmla="*/ 3370249 h 4035310"/>
                <a:gd name="connsiteX8" fmla="*/ 224287 w 2291055"/>
                <a:gd name="connsiteY8" fmla="*/ 3599513 h 4035310"/>
                <a:gd name="connsiteX9" fmla="*/ 232914 w 2291055"/>
                <a:gd name="connsiteY9" fmla="*/ 3711657 h 4035310"/>
                <a:gd name="connsiteX10" fmla="*/ 241540 w 2291055"/>
                <a:gd name="connsiteY10" fmla="*/ 3858306 h 4035310"/>
                <a:gd name="connsiteX11" fmla="*/ 207034 w 2291055"/>
                <a:gd name="connsiteY11" fmla="*/ 4013581 h 4035310"/>
                <a:gd name="connsiteX12" fmla="*/ 276046 w 2291055"/>
                <a:gd name="connsiteY12" fmla="*/ 4004955 h 4035310"/>
                <a:gd name="connsiteX13" fmla="*/ 1384151 w 2291055"/>
                <a:gd name="connsiteY13" fmla="*/ 3743783 h 4035310"/>
                <a:gd name="connsiteX14" fmla="*/ 2191110 w 2291055"/>
                <a:gd name="connsiteY14" fmla="*/ 3556381 h 4035310"/>
                <a:gd name="connsiteX15" fmla="*/ 2268748 w 2291055"/>
                <a:gd name="connsiteY15" fmla="*/ 3521875 h 4035310"/>
                <a:gd name="connsiteX16" fmla="*/ 2260121 w 2291055"/>
                <a:gd name="connsiteY16" fmla="*/ 3495996 h 4035310"/>
                <a:gd name="connsiteX17" fmla="*/ 1927518 w 2291055"/>
                <a:gd name="connsiteY17" fmla="*/ 3162817 h 4035310"/>
                <a:gd name="connsiteX18" fmla="*/ 1874018 w 2291055"/>
                <a:gd name="connsiteY18" fmla="*/ 3104941 h 4035310"/>
                <a:gd name="connsiteX19" fmla="*/ 1854680 w 2291055"/>
                <a:gd name="connsiteY19" fmla="*/ 3099181 h 4035310"/>
                <a:gd name="connsiteX20" fmla="*/ 1820174 w 2291055"/>
                <a:gd name="connsiteY20" fmla="*/ 3056049 h 4035310"/>
                <a:gd name="connsiteX21" fmla="*/ 1768416 w 2291055"/>
                <a:gd name="connsiteY21" fmla="*/ 3021543 h 4035310"/>
                <a:gd name="connsiteX22" fmla="*/ 1751163 w 2291055"/>
                <a:gd name="connsiteY22" fmla="*/ 2995664 h 4035310"/>
                <a:gd name="connsiteX23" fmla="*/ 1699404 w 2291055"/>
                <a:gd name="connsiteY23" fmla="*/ 2978411 h 4035310"/>
                <a:gd name="connsiteX24" fmla="*/ 1647646 w 2291055"/>
                <a:gd name="connsiteY24" fmla="*/ 2995664 h 4035310"/>
                <a:gd name="connsiteX25" fmla="*/ 1578634 w 2291055"/>
                <a:gd name="connsiteY25" fmla="*/ 2918026 h 4035310"/>
                <a:gd name="connsiteX26" fmla="*/ 1561382 w 2291055"/>
                <a:gd name="connsiteY26" fmla="*/ 2866268 h 4035310"/>
                <a:gd name="connsiteX27" fmla="*/ 1552755 w 2291055"/>
                <a:gd name="connsiteY27" fmla="*/ 2840389 h 4035310"/>
                <a:gd name="connsiteX28" fmla="*/ 1518249 w 2291055"/>
                <a:gd name="connsiteY28" fmla="*/ 2788630 h 4035310"/>
                <a:gd name="connsiteX29" fmla="*/ 1492370 w 2291055"/>
                <a:gd name="connsiteY29" fmla="*/ 2693740 h 4035310"/>
                <a:gd name="connsiteX30" fmla="*/ 1475117 w 2291055"/>
                <a:gd name="connsiteY30" fmla="*/ 2667860 h 4035310"/>
                <a:gd name="connsiteX31" fmla="*/ 1449238 w 2291055"/>
                <a:gd name="connsiteY31" fmla="*/ 2641981 h 4035310"/>
                <a:gd name="connsiteX32" fmla="*/ 1406106 w 2291055"/>
                <a:gd name="connsiteY32" fmla="*/ 2564343 h 4035310"/>
                <a:gd name="connsiteX33" fmla="*/ 1380227 w 2291055"/>
                <a:gd name="connsiteY33" fmla="*/ 2547090 h 4035310"/>
                <a:gd name="connsiteX34" fmla="*/ 1362974 w 2291055"/>
                <a:gd name="connsiteY34" fmla="*/ 2478079 h 4035310"/>
                <a:gd name="connsiteX35" fmla="*/ 1345721 w 2291055"/>
                <a:gd name="connsiteY35" fmla="*/ 2417694 h 4035310"/>
                <a:gd name="connsiteX36" fmla="*/ 1319842 w 2291055"/>
                <a:gd name="connsiteY36" fmla="*/ 2391815 h 4035310"/>
                <a:gd name="connsiteX37" fmla="*/ 1293963 w 2291055"/>
                <a:gd name="connsiteY37" fmla="*/ 2383189 h 4035310"/>
                <a:gd name="connsiteX38" fmla="*/ 1268083 w 2291055"/>
                <a:gd name="connsiteY38" fmla="*/ 2357309 h 4035310"/>
                <a:gd name="connsiteX39" fmla="*/ 1242204 w 2291055"/>
                <a:gd name="connsiteY39" fmla="*/ 2340057 h 4035310"/>
                <a:gd name="connsiteX40" fmla="*/ 1199072 w 2291055"/>
                <a:gd name="connsiteY40" fmla="*/ 2296924 h 4035310"/>
                <a:gd name="connsiteX41" fmla="*/ 1155940 w 2291055"/>
                <a:gd name="connsiteY41" fmla="*/ 2253792 h 4035310"/>
                <a:gd name="connsiteX42" fmla="*/ 1130061 w 2291055"/>
                <a:gd name="connsiteY42" fmla="*/ 2227913 h 4035310"/>
                <a:gd name="connsiteX43" fmla="*/ 1112808 w 2291055"/>
                <a:gd name="connsiteY43" fmla="*/ 2202034 h 4035310"/>
                <a:gd name="connsiteX44" fmla="*/ 1086929 w 2291055"/>
                <a:gd name="connsiteY44" fmla="*/ 2193407 h 4035310"/>
                <a:gd name="connsiteX45" fmla="*/ 1052423 w 2291055"/>
                <a:gd name="connsiteY45" fmla="*/ 2158902 h 4035310"/>
                <a:gd name="connsiteX46" fmla="*/ 1035170 w 2291055"/>
                <a:gd name="connsiteY46" fmla="*/ 2133023 h 4035310"/>
                <a:gd name="connsiteX47" fmla="*/ 1009291 w 2291055"/>
                <a:gd name="connsiteY47" fmla="*/ 2115770 h 4035310"/>
                <a:gd name="connsiteX48" fmla="*/ 974785 w 2291055"/>
                <a:gd name="connsiteY48" fmla="*/ 2055385 h 4035310"/>
                <a:gd name="connsiteX49" fmla="*/ 948906 w 2291055"/>
                <a:gd name="connsiteY49" fmla="*/ 2046758 h 4035310"/>
                <a:gd name="connsiteX50" fmla="*/ 888521 w 2291055"/>
                <a:gd name="connsiteY50" fmla="*/ 1969121 h 4035310"/>
                <a:gd name="connsiteX51" fmla="*/ 828136 w 2291055"/>
                <a:gd name="connsiteY51" fmla="*/ 1900109 h 4035310"/>
                <a:gd name="connsiteX52" fmla="*/ 793631 w 2291055"/>
                <a:gd name="connsiteY52" fmla="*/ 1848351 h 4035310"/>
                <a:gd name="connsiteX53" fmla="*/ 759125 w 2291055"/>
                <a:gd name="connsiteY53" fmla="*/ 1787966 h 4035310"/>
                <a:gd name="connsiteX54" fmla="*/ 733246 w 2291055"/>
                <a:gd name="connsiteY54" fmla="*/ 1770713 h 4035310"/>
                <a:gd name="connsiteX55" fmla="*/ 698740 w 2291055"/>
                <a:gd name="connsiteY55" fmla="*/ 1693075 h 4035310"/>
                <a:gd name="connsiteX56" fmla="*/ 672861 w 2291055"/>
                <a:gd name="connsiteY56" fmla="*/ 1675823 h 4035310"/>
                <a:gd name="connsiteX57" fmla="*/ 629729 w 2291055"/>
                <a:gd name="connsiteY57" fmla="*/ 1641317 h 4035310"/>
                <a:gd name="connsiteX58" fmla="*/ 603849 w 2291055"/>
                <a:gd name="connsiteY58" fmla="*/ 1615438 h 4035310"/>
                <a:gd name="connsiteX59" fmla="*/ 577970 w 2291055"/>
                <a:gd name="connsiteY59" fmla="*/ 1598185 h 4035310"/>
                <a:gd name="connsiteX60" fmla="*/ 560717 w 2291055"/>
                <a:gd name="connsiteY60" fmla="*/ 1572306 h 4035310"/>
                <a:gd name="connsiteX61" fmla="*/ 508959 w 2291055"/>
                <a:gd name="connsiteY61" fmla="*/ 1555053 h 4035310"/>
                <a:gd name="connsiteX62" fmla="*/ 483080 w 2291055"/>
                <a:gd name="connsiteY62" fmla="*/ 1546426 h 4035310"/>
                <a:gd name="connsiteX63" fmla="*/ 431321 w 2291055"/>
                <a:gd name="connsiteY63" fmla="*/ 1511921 h 4035310"/>
                <a:gd name="connsiteX64" fmla="*/ 405442 w 2291055"/>
                <a:gd name="connsiteY64" fmla="*/ 1503294 h 4035310"/>
                <a:gd name="connsiteX65" fmla="*/ 353683 w 2291055"/>
                <a:gd name="connsiteY65" fmla="*/ 1477415 h 4035310"/>
                <a:gd name="connsiteX66" fmla="*/ 276046 w 2291055"/>
                <a:gd name="connsiteY66" fmla="*/ 1442909 h 4035310"/>
                <a:gd name="connsiteX67" fmla="*/ 267419 w 2291055"/>
                <a:gd name="connsiteY67" fmla="*/ 1071973 h 4035310"/>
                <a:gd name="connsiteX68" fmla="*/ 327804 w 2291055"/>
                <a:gd name="connsiteY68" fmla="*/ 1011589 h 4035310"/>
                <a:gd name="connsiteX69" fmla="*/ 362310 w 2291055"/>
                <a:gd name="connsiteY69" fmla="*/ 959830 h 4035310"/>
                <a:gd name="connsiteX70" fmla="*/ 379563 w 2291055"/>
                <a:gd name="connsiteY70" fmla="*/ 933951 h 4035310"/>
                <a:gd name="connsiteX71" fmla="*/ 405442 w 2291055"/>
                <a:gd name="connsiteY71" fmla="*/ 882192 h 4035310"/>
                <a:gd name="connsiteX72" fmla="*/ 431321 w 2291055"/>
                <a:gd name="connsiteY72" fmla="*/ 804555 h 4035310"/>
                <a:gd name="connsiteX73" fmla="*/ 439948 w 2291055"/>
                <a:gd name="connsiteY73" fmla="*/ 778675 h 4035310"/>
                <a:gd name="connsiteX74" fmla="*/ 465827 w 2291055"/>
                <a:gd name="connsiteY74" fmla="*/ 761423 h 4035310"/>
                <a:gd name="connsiteX75" fmla="*/ 491706 w 2291055"/>
                <a:gd name="connsiteY75" fmla="*/ 709664 h 4035310"/>
                <a:gd name="connsiteX76" fmla="*/ 508959 w 2291055"/>
                <a:gd name="connsiteY76" fmla="*/ 657906 h 4035310"/>
                <a:gd name="connsiteX77" fmla="*/ 543465 w 2291055"/>
                <a:gd name="connsiteY77" fmla="*/ 606147 h 4035310"/>
                <a:gd name="connsiteX78" fmla="*/ 552091 w 2291055"/>
                <a:gd name="connsiteY78" fmla="*/ 528509 h 4035310"/>
                <a:gd name="connsiteX79" fmla="*/ 569344 w 2291055"/>
                <a:gd name="connsiteY79" fmla="*/ 476751 h 4035310"/>
                <a:gd name="connsiteX80" fmla="*/ 586597 w 2291055"/>
                <a:gd name="connsiteY80" fmla="*/ 424992 h 4035310"/>
                <a:gd name="connsiteX81" fmla="*/ 621102 w 2291055"/>
                <a:gd name="connsiteY81" fmla="*/ 373234 h 4035310"/>
                <a:gd name="connsiteX82" fmla="*/ 629729 w 2291055"/>
                <a:gd name="connsiteY82" fmla="*/ 347355 h 4035310"/>
                <a:gd name="connsiteX83" fmla="*/ 612476 w 2291055"/>
                <a:gd name="connsiteY83" fmla="*/ 105815 h 4035310"/>
                <a:gd name="connsiteX84" fmla="*/ 595223 w 2291055"/>
                <a:gd name="connsiteY84" fmla="*/ 54057 h 4035310"/>
                <a:gd name="connsiteX85" fmla="*/ 560717 w 2291055"/>
                <a:gd name="connsiteY85" fmla="*/ 2298 h 4035310"/>
                <a:gd name="connsiteX86" fmla="*/ 146649 w 2291055"/>
                <a:gd name="connsiteY86" fmla="*/ 131694 h 4035310"/>
                <a:gd name="connsiteX87" fmla="*/ 0 w 2291055"/>
                <a:gd name="connsiteY87" fmla="*/ 157573 h 4035310"/>
                <a:gd name="connsiteX0" fmla="*/ 0 w 2291055"/>
                <a:gd name="connsiteY0" fmla="*/ 157573 h 4035310"/>
                <a:gd name="connsiteX1" fmla="*/ 0 w 2291055"/>
                <a:gd name="connsiteY1" fmla="*/ 157573 h 4035310"/>
                <a:gd name="connsiteX2" fmla="*/ 43133 w 2291055"/>
                <a:gd name="connsiteY2" fmla="*/ 1235875 h 4035310"/>
                <a:gd name="connsiteX3" fmla="*/ 51759 w 2291055"/>
                <a:gd name="connsiteY3" fmla="*/ 1598185 h 4035310"/>
                <a:gd name="connsiteX4" fmla="*/ 69012 w 2291055"/>
                <a:gd name="connsiteY4" fmla="*/ 1744834 h 4035310"/>
                <a:gd name="connsiteX5" fmla="*/ 77638 w 2291055"/>
                <a:gd name="connsiteY5" fmla="*/ 1891483 h 4035310"/>
                <a:gd name="connsiteX6" fmla="*/ 129397 w 2291055"/>
                <a:gd name="connsiteY6" fmla="*/ 2693740 h 4035310"/>
                <a:gd name="connsiteX7" fmla="*/ 232209 w 2291055"/>
                <a:gd name="connsiteY7" fmla="*/ 3370249 h 4035310"/>
                <a:gd name="connsiteX8" fmla="*/ 224287 w 2291055"/>
                <a:gd name="connsiteY8" fmla="*/ 3599513 h 4035310"/>
                <a:gd name="connsiteX9" fmla="*/ 232914 w 2291055"/>
                <a:gd name="connsiteY9" fmla="*/ 3711657 h 4035310"/>
                <a:gd name="connsiteX10" fmla="*/ 241540 w 2291055"/>
                <a:gd name="connsiteY10" fmla="*/ 3858306 h 4035310"/>
                <a:gd name="connsiteX11" fmla="*/ 207034 w 2291055"/>
                <a:gd name="connsiteY11" fmla="*/ 4013581 h 4035310"/>
                <a:gd name="connsiteX12" fmla="*/ 276046 w 2291055"/>
                <a:gd name="connsiteY12" fmla="*/ 4004955 h 4035310"/>
                <a:gd name="connsiteX13" fmla="*/ 1384151 w 2291055"/>
                <a:gd name="connsiteY13" fmla="*/ 3743783 h 4035310"/>
                <a:gd name="connsiteX14" fmla="*/ 2191110 w 2291055"/>
                <a:gd name="connsiteY14" fmla="*/ 3556381 h 4035310"/>
                <a:gd name="connsiteX15" fmla="*/ 2268748 w 2291055"/>
                <a:gd name="connsiteY15" fmla="*/ 3521875 h 4035310"/>
                <a:gd name="connsiteX16" fmla="*/ 2260121 w 2291055"/>
                <a:gd name="connsiteY16" fmla="*/ 3495996 h 4035310"/>
                <a:gd name="connsiteX17" fmla="*/ 1927518 w 2291055"/>
                <a:gd name="connsiteY17" fmla="*/ 3162817 h 4035310"/>
                <a:gd name="connsiteX18" fmla="*/ 1874018 w 2291055"/>
                <a:gd name="connsiteY18" fmla="*/ 3104941 h 4035310"/>
                <a:gd name="connsiteX19" fmla="*/ 1820174 w 2291055"/>
                <a:gd name="connsiteY19" fmla="*/ 3056049 h 4035310"/>
                <a:gd name="connsiteX20" fmla="*/ 1768416 w 2291055"/>
                <a:gd name="connsiteY20" fmla="*/ 3021543 h 4035310"/>
                <a:gd name="connsiteX21" fmla="*/ 1751163 w 2291055"/>
                <a:gd name="connsiteY21" fmla="*/ 2995664 h 4035310"/>
                <a:gd name="connsiteX22" fmla="*/ 1699404 w 2291055"/>
                <a:gd name="connsiteY22" fmla="*/ 2978411 h 4035310"/>
                <a:gd name="connsiteX23" fmla="*/ 1647646 w 2291055"/>
                <a:gd name="connsiteY23" fmla="*/ 2995664 h 4035310"/>
                <a:gd name="connsiteX24" fmla="*/ 1578634 w 2291055"/>
                <a:gd name="connsiteY24" fmla="*/ 2918026 h 4035310"/>
                <a:gd name="connsiteX25" fmla="*/ 1561382 w 2291055"/>
                <a:gd name="connsiteY25" fmla="*/ 2866268 h 4035310"/>
                <a:gd name="connsiteX26" fmla="*/ 1552755 w 2291055"/>
                <a:gd name="connsiteY26" fmla="*/ 2840389 h 4035310"/>
                <a:gd name="connsiteX27" fmla="*/ 1518249 w 2291055"/>
                <a:gd name="connsiteY27" fmla="*/ 2788630 h 4035310"/>
                <a:gd name="connsiteX28" fmla="*/ 1492370 w 2291055"/>
                <a:gd name="connsiteY28" fmla="*/ 2693740 h 4035310"/>
                <a:gd name="connsiteX29" fmla="*/ 1475117 w 2291055"/>
                <a:gd name="connsiteY29" fmla="*/ 2667860 h 4035310"/>
                <a:gd name="connsiteX30" fmla="*/ 1449238 w 2291055"/>
                <a:gd name="connsiteY30" fmla="*/ 2641981 h 4035310"/>
                <a:gd name="connsiteX31" fmla="*/ 1406106 w 2291055"/>
                <a:gd name="connsiteY31" fmla="*/ 2564343 h 4035310"/>
                <a:gd name="connsiteX32" fmla="*/ 1380227 w 2291055"/>
                <a:gd name="connsiteY32" fmla="*/ 2547090 h 4035310"/>
                <a:gd name="connsiteX33" fmla="*/ 1362974 w 2291055"/>
                <a:gd name="connsiteY33" fmla="*/ 2478079 h 4035310"/>
                <a:gd name="connsiteX34" fmla="*/ 1345721 w 2291055"/>
                <a:gd name="connsiteY34" fmla="*/ 2417694 h 4035310"/>
                <a:gd name="connsiteX35" fmla="*/ 1319842 w 2291055"/>
                <a:gd name="connsiteY35" fmla="*/ 2391815 h 4035310"/>
                <a:gd name="connsiteX36" fmla="*/ 1293963 w 2291055"/>
                <a:gd name="connsiteY36" fmla="*/ 2383189 h 4035310"/>
                <a:gd name="connsiteX37" fmla="*/ 1268083 w 2291055"/>
                <a:gd name="connsiteY37" fmla="*/ 2357309 h 4035310"/>
                <a:gd name="connsiteX38" fmla="*/ 1242204 w 2291055"/>
                <a:gd name="connsiteY38" fmla="*/ 2340057 h 4035310"/>
                <a:gd name="connsiteX39" fmla="*/ 1199072 w 2291055"/>
                <a:gd name="connsiteY39" fmla="*/ 2296924 h 4035310"/>
                <a:gd name="connsiteX40" fmla="*/ 1155940 w 2291055"/>
                <a:gd name="connsiteY40" fmla="*/ 2253792 h 4035310"/>
                <a:gd name="connsiteX41" fmla="*/ 1130061 w 2291055"/>
                <a:gd name="connsiteY41" fmla="*/ 2227913 h 4035310"/>
                <a:gd name="connsiteX42" fmla="*/ 1112808 w 2291055"/>
                <a:gd name="connsiteY42" fmla="*/ 2202034 h 4035310"/>
                <a:gd name="connsiteX43" fmla="*/ 1086929 w 2291055"/>
                <a:gd name="connsiteY43" fmla="*/ 2193407 h 4035310"/>
                <a:gd name="connsiteX44" fmla="*/ 1052423 w 2291055"/>
                <a:gd name="connsiteY44" fmla="*/ 2158902 h 4035310"/>
                <a:gd name="connsiteX45" fmla="*/ 1035170 w 2291055"/>
                <a:gd name="connsiteY45" fmla="*/ 2133023 h 4035310"/>
                <a:gd name="connsiteX46" fmla="*/ 1009291 w 2291055"/>
                <a:gd name="connsiteY46" fmla="*/ 2115770 h 4035310"/>
                <a:gd name="connsiteX47" fmla="*/ 974785 w 2291055"/>
                <a:gd name="connsiteY47" fmla="*/ 2055385 h 4035310"/>
                <a:gd name="connsiteX48" fmla="*/ 948906 w 2291055"/>
                <a:gd name="connsiteY48" fmla="*/ 2046758 h 4035310"/>
                <a:gd name="connsiteX49" fmla="*/ 888521 w 2291055"/>
                <a:gd name="connsiteY49" fmla="*/ 1969121 h 4035310"/>
                <a:gd name="connsiteX50" fmla="*/ 828136 w 2291055"/>
                <a:gd name="connsiteY50" fmla="*/ 1900109 h 4035310"/>
                <a:gd name="connsiteX51" fmla="*/ 793631 w 2291055"/>
                <a:gd name="connsiteY51" fmla="*/ 1848351 h 4035310"/>
                <a:gd name="connsiteX52" fmla="*/ 759125 w 2291055"/>
                <a:gd name="connsiteY52" fmla="*/ 1787966 h 4035310"/>
                <a:gd name="connsiteX53" fmla="*/ 733246 w 2291055"/>
                <a:gd name="connsiteY53" fmla="*/ 1770713 h 4035310"/>
                <a:gd name="connsiteX54" fmla="*/ 698740 w 2291055"/>
                <a:gd name="connsiteY54" fmla="*/ 1693075 h 4035310"/>
                <a:gd name="connsiteX55" fmla="*/ 672861 w 2291055"/>
                <a:gd name="connsiteY55" fmla="*/ 1675823 h 4035310"/>
                <a:gd name="connsiteX56" fmla="*/ 629729 w 2291055"/>
                <a:gd name="connsiteY56" fmla="*/ 1641317 h 4035310"/>
                <a:gd name="connsiteX57" fmla="*/ 603849 w 2291055"/>
                <a:gd name="connsiteY57" fmla="*/ 1615438 h 4035310"/>
                <a:gd name="connsiteX58" fmla="*/ 577970 w 2291055"/>
                <a:gd name="connsiteY58" fmla="*/ 1598185 h 4035310"/>
                <a:gd name="connsiteX59" fmla="*/ 560717 w 2291055"/>
                <a:gd name="connsiteY59" fmla="*/ 1572306 h 4035310"/>
                <a:gd name="connsiteX60" fmla="*/ 508959 w 2291055"/>
                <a:gd name="connsiteY60" fmla="*/ 1555053 h 4035310"/>
                <a:gd name="connsiteX61" fmla="*/ 483080 w 2291055"/>
                <a:gd name="connsiteY61" fmla="*/ 1546426 h 4035310"/>
                <a:gd name="connsiteX62" fmla="*/ 431321 w 2291055"/>
                <a:gd name="connsiteY62" fmla="*/ 1511921 h 4035310"/>
                <a:gd name="connsiteX63" fmla="*/ 405442 w 2291055"/>
                <a:gd name="connsiteY63" fmla="*/ 1503294 h 4035310"/>
                <a:gd name="connsiteX64" fmla="*/ 353683 w 2291055"/>
                <a:gd name="connsiteY64" fmla="*/ 1477415 h 4035310"/>
                <a:gd name="connsiteX65" fmla="*/ 276046 w 2291055"/>
                <a:gd name="connsiteY65" fmla="*/ 1442909 h 4035310"/>
                <a:gd name="connsiteX66" fmla="*/ 267419 w 2291055"/>
                <a:gd name="connsiteY66" fmla="*/ 1071973 h 4035310"/>
                <a:gd name="connsiteX67" fmla="*/ 327804 w 2291055"/>
                <a:gd name="connsiteY67" fmla="*/ 1011589 h 4035310"/>
                <a:gd name="connsiteX68" fmla="*/ 362310 w 2291055"/>
                <a:gd name="connsiteY68" fmla="*/ 959830 h 4035310"/>
                <a:gd name="connsiteX69" fmla="*/ 379563 w 2291055"/>
                <a:gd name="connsiteY69" fmla="*/ 933951 h 4035310"/>
                <a:gd name="connsiteX70" fmla="*/ 405442 w 2291055"/>
                <a:gd name="connsiteY70" fmla="*/ 882192 h 4035310"/>
                <a:gd name="connsiteX71" fmla="*/ 431321 w 2291055"/>
                <a:gd name="connsiteY71" fmla="*/ 804555 h 4035310"/>
                <a:gd name="connsiteX72" fmla="*/ 439948 w 2291055"/>
                <a:gd name="connsiteY72" fmla="*/ 778675 h 4035310"/>
                <a:gd name="connsiteX73" fmla="*/ 465827 w 2291055"/>
                <a:gd name="connsiteY73" fmla="*/ 761423 h 4035310"/>
                <a:gd name="connsiteX74" fmla="*/ 491706 w 2291055"/>
                <a:gd name="connsiteY74" fmla="*/ 709664 h 4035310"/>
                <a:gd name="connsiteX75" fmla="*/ 508959 w 2291055"/>
                <a:gd name="connsiteY75" fmla="*/ 657906 h 4035310"/>
                <a:gd name="connsiteX76" fmla="*/ 543465 w 2291055"/>
                <a:gd name="connsiteY76" fmla="*/ 606147 h 4035310"/>
                <a:gd name="connsiteX77" fmla="*/ 552091 w 2291055"/>
                <a:gd name="connsiteY77" fmla="*/ 528509 h 4035310"/>
                <a:gd name="connsiteX78" fmla="*/ 569344 w 2291055"/>
                <a:gd name="connsiteY78" fmla="*/ 476751 h 4035310"/>
                <a:gd name="connsiteX79" fmla="*/ 586597 w 2291055"/>
                <a:gd name="connsiteY79" fmla="*/ 424992 h 4035310"/>
                <a:gd name="connsiteX80" fmla="*/ 621102 w 2291055"/>
                <a:gd name="connsiteY80" fmla="*/ 373234 h 4035310"/>
                <a:gd name="connsiteX81" fmla="*/ 629729 w 2291055"/>
                <a:gd name="connsiteY81" fmla="*/ 347355 h 4035310"/>
                <a:gd name="connsiteX82" fmla="*/ 612476 w 2291055"/>
                <a:gd name="connsiteY82" fmla="*/ 105815 h 4035310"/>
                <a:gd name="connsiteX83" fmla="*/ 595223 w 2291055"/>
                <a:gd name="connsiteY83" fmla="*/ 54057 h 4035310"/>
                <a:gd name="connsiteX84" fmla="*/ 560717 w 2291055"/>
                <a:gd name="connsiteY84" fmla="*/ 2298 h 4035310"/>
                <a:gd name="connsiteX85" fmla="*/ 146649 w 2291055"/>
                <a:gd name="connsiteY85" fmla="*/ 131694 h 4035310"/>
                <a:gd name="connsiteX86" fmla="*/ 0 w 2291055"/>
                <a:gd name="connsiteY86" fmla="*/ 157573 h 4035310"/>
                <a:gd name="connsiteX0" fmla="*/ 0 w 2291055"/>
                <a:gd name="connsiteY0" fmla="*/ 157573 h 4035310"/>
                <a:gd name="connsiteX1" fmla="*/ 0 w 2291055"/>
                <a:gd name="connsiteY1" fmla="*/ 157573 h 4035310"/>
                <a:gd name="connsiteX2" fmla="*/ 43133 w 2291055"/>
                <a:gd name="connsiteY2" fmla="*/ 1235875 h 4035310"/>
                <a:gd name="connsiteX3" fmla="*/ 51759 w 2291055"/>
                <a:gd name="connsiteY3" fmla="*/ 1598185 h 4035310"/>
                <a:gd name="connsiteX4" fmla="*/ 69012 w 2291055"/>
                <a:gd name="connsiteY4" fmla="*/ 1744834 h 4035310"/>
                <a:gd name="connsiteX5" fmla="*/ 77638 w 2291055"/>
                <a:gd name="connsiteY5" fmla="*/ 1891483 h 4035310"/>
                <a:gd name="connsiteX6" fmla="*/ 129397 w 2291055"/>
                <a:gd name="connsiteY6" fmla="*/ 2693740 h 4035310"/>
                <a:gd name="connsiteX7" fmla="*/ 232209 w 2291055"/>
                <a:gd name="connsiteY7" fmla="*/ 3370249 h 4035310"/>
                <a:gd name="connsiteX8" fmla="*/ 224287 w 2291055"/>
                <a:gd name="connsiteY8" fmla="*/ 3599513 h 4035310"/>
                <a:gd name="connsiteX9" fmla="*/ 232914 w 2291055"/>
                <a:gd name="connsiteY9" fmla="*/ 3711657 h 4035310"/>
                <a:gd name="connsiteX10" fmla="*/ 241540 w 2291055"/>
                <a:gd name="connsiteY10" fmla="*/ 3858306 h 4035310"/>
                <a:gd name="connsiteX11" fmla="*/ 207034 w 2291055"/>
                <a:gd name="connsiteY11" fmla="*/ 4013581 h 4035310"/>
                <a:gd name="connsiteX12" fmla="*/ 276046 w 2291055"/>
                <a:gd name="connsiteY12" fmla="*/ 4004955 h 4035310"/>
                <a:gd name="connsiteX13" fmla="*/ 1384151 w 2291055"/>
                <a:gd name="connsiteY13" fmla="*/ 3743783 h 4035310"/>
                <a:gd name="connsiteX14" fmla="*/ 2191110 w 2291055"/>
                <a:gd name="connsiteY14" fmla="*/ 3556381 h 4035310"/>
                <a:gd name="connsiteX15" fmla="*/ 2268748 w 2291055"/>
                <a:gd name="connsiteY15" fmla="*/ 3521875 h 4035310"/>
                <a:gd name="connsiteX16" fmla="*/ 2260121 w 2291055"/>
                <a:gd name="connsiteY16" fmla="*/ 3495996 h 4035310"/>
                <a:gd name="connsiteX17" fmla="*/ 1927518 w 2291055"/>
                <a:gd name="connsiteY17" fmla="*/ 3162817 h 4035310"/>
                <a:gd name="connsiteX18" fmla="*/ 1820174 w 2291055"/>
                <a:gd name="connsiteY18" fmla="*/ 3056049 h 4035310"/>
                <a:gd name="connsiteX19" fmla="*/ 1768416 w 2291055"/>
                <a:gd name="connsiteY19" fmla="*/ 3021543 h 4035310"/>
                <a:gd name="connsiteX20" fmla="*/ 1751163 w 2291055"/>
                <a:gd name="connsiteY20" fmla="*/ 2995664 h 4035310"/>
                <a:gd name="connsiteX21" fmla="*/ 1699404 w 2291055"/>
                <a:gd name="connsiteY21" fmla="*/ 2978411 h 4035310"/>
                <a:gd name="connsiteX22" fmla="*/ 1647646 w 2291055"/>
                <a:gd name="connsiteY22" fmla="*/ 2995664 h 4035310"/>
                <a:gd name="connsiteX23" fmla="*/ 1578634 w 2291055"/>
                <a:gd name="connsiteY23" fmla="*/ 2918026 h 4035310"/>
                <a:gd name="connsiteX24" fmla="*/ 1561382 w 2291055"/>
                <a:gd name="connsiteY24" fmla="*/ 2866268 h 4035310"/>
                <a:gd name="connsiteX25" fmla="*/ 1552755 w 2291055"/>
                <a:gd name="connsiteY25" fmla="*/ 2840389 h 4035310"/>
                <a:gd name="connsiteX26" fmla="*/ 1518249 w 2291055"/>
                <a:gd name="connsiteY26" fmla="*/ 2788630 h 4035310"/>
                <a:gd name="connsiteX27" fmla="*/ 1492370 w 2291055"/>
                <a:gd name="connsiteY27" fmla="*/ 2693740 h 4035310"/>
                <a:gd name="connsiteX28" fmla="*/ 1475117 w 2291055"/>
                <a:gd name="connsiteY28" fmla="*/ 2667860 h 4035310"/>
                <a:gd name="connsiteX29" fmla="*/ 1449238 w 2291055"/>
                <a:gd name="connsiteY29" fmla="*/ 2641981 h 4035310"/>
                <a:gd name="connsiteX30" fmla="*/ 1406106 w 2291055"/>
                <a:gd name="connsiteY30" fmla="*/ 2564343 h 4035310"/>
                <a:gd name="connsiteX31" fmla="*/ 1380227 w 2291055"/>
                <a:gd name="connsiteY31" fmla="*/ 2547090 h 4035310"/>
                <a:gd name="connsiteX32" fmla="*/ 1362974 w 2291055"/>
                <a:gd name="connsiteY32" fmla="*/ 2478079 h 4035310"/>
                <a:gd name="connsiteX33" fmla="*/ 1345721 w 2291055"/>
                <a:gd name="connsiteY33" fmla="*/ 2417694 h 4035310"/>
                <a:gd name="connsiteX34" fmla="*/ 1319842 w 2291055"/>
                <a:gd name="connsiteY34" fmla="*/ 2391815 h 4035310"/>
                <a:gd name="connsiteX35" fmla="*/ 1293963 w 2291055"/>
                <a:gd name="connsiteY35" fmla="*/ 2383189 h 4035310"/>
                <a:gd name="connsiteX36" fmla="*/ 1268083 w 2291055"/>
                <a:gd name="connsiteY36" fmla="*/ 2357309 h 4035310"/>
                <a:gd name="connsiteX37" fmla="*/ 1242204 w 2291055"/>
                <a:gd name="connsiteY37" fmla="*/ 2340057 h 4035310"/>
                <a:gd name="connsiteX38" fmla="*/ 1199072 w 2291055"/>
                <a:gd name="connsiteY38" fmla="*/ 2296924 h 4035310"/>
                <a:gd name="connsiteX39" fmla="*/ 1155940 w 2291055"/>
                <a:gd name="connsiteY39" fmla="*/ 2253792 h 4035310"/>
                <a:gd name="connsiteX40" fmla="*/ 1130061 w 2291055"/>
                <a:gd name="connsiteY40" fmla="*/ 2227913 h 4035310"/>
                <a:gd name="connsiteX41" fmla="*/ 1112808 w 2291055"/>
                <a:gd name="connsiteY41" fmla="*/ 2202034 h 4035310"/>
                <a:gd name="connsiteX42" fmla="*/ 1086929 w 2291055"/>
                <a:gd name="connsiteY42" fmla="*/ 2193407 h 4035310"/>
                <a:gd name="connsiteX43" fmla="*/ 1052423 w 2291055"/>
                <a:gd name="connsiteY43" fmla="*/ 2158902 h 4035310"/>
                <a:gd name="connsiteX44" fmla="*/ 1035170 w 2291055"/>
                <a:gd name="connsiteY44" fmla="*/ 2133023 h 4035310"/>
                <a:gd name="connsiteX45" fmla="*/ 1009291 w 2291055"/>
                <a:gd name="connsiteY45" fmla="*/ 2115770 h 4035310"/>
                <a:gd name="connsiteX46" fmla="*/ 974785 w 2291055"/>
                <a:gd name="connsiteY46" fmla="*/ 2055385 h 4035310"/>
                <a:gd name="connsiteX47" fmla="*/ 948906 w 2291055"/>
                <a:gd name="connsiteY47" fmla="*/ 2046758 h 4035310"/>
                <a:gd name="connsiteX48" fmla="*/ 888521 w 2291055"/>
                <a:gd name="connsiteY48" fmla="*/ 1969121 h 4035310"/>
                <a:gd name="connsiteX49" fmla="*/ 828136 w 2291055"/>
                <a:gd name="connsiteY49" fmla="*/ 1900109 h 4035310"/>
                <a:gd name="connsiteX50" fmla="*/ 793631 w 2291055"/>
                <a:gd name="connsiteY50" fmla="*/ 1848351 h 4035310"/>
                <a:gd name="connsiteX51" fmla="*/ 759125 w 2291055"/>
                <a:gd name="connsiteY51" fmla="*/ 1787966 h 4035310"/>
                <a:gd name="connsiteX52" fmla="*/ 733246 w 2291055"/>
                <a:gd name="connsiteY52" fmla="*/ 1770713 h 4035310"/>
                <a:gd name="connsiteX53" fmla="*/ 698740 w 2291055"/>
                <a:gd name="connsiteY53" fmla="*/ 1693075 h 4035310"/>
                <a:gd name="connsiteX54" fmla="*/ 672861 w 2291055"/>
                <a:gd name="connsiteY54" fmla="*/ 1675823 h 4035310"/>
                <a:gd name="connsiteX55" fmla="*/ 629729 w 2291055"/>
                <a:gd name="connsiteY55" fmla="*/ 1641317 h 4035310"/>
                <a:gd name="connsiteX56" fmla="*/ 603849 w 2291055"/>
                <a:gd name="connsiteY56" fmla="*/ 1615438 h 4035310"/>
                <a:gd name="connsiteX57" fmla="*/ 577970 w 2291055"/>
                <a:gd name="connsiteY57" fmla="*/ 1598185 h 4035310"/>
                <a:gd name="connsiteX58" fmla="*/ 560717 w 2291055"/>
                <a:gd name="connsiteY58" fmla="*/ 1572306 h 4035310"/>
                <a:gd name="connsiteX59" fmla="*/ 508959 w 2291055"/>
                <a:gd name="connsiteY59" fmla="*/ 1555053 h 4035310"/>
                <a:gd name="connsiteX60" fmla="*/ 483080 w 2291055"/>
                <a:gd name="connsiteY60" fmla="*/ 1546426 h 4035310"/>
                <a:gd name="connsiteX61" fmla="*/ 431321 w 2291055"/>
                <a:gd name="connsiteY61" fmla="*/ 1511921 h 4035310"/>
                <a:gd name="connsiteX62" fmla="*/ 405442 w 2291055"/>
                <a:gd name="connsiteY62" fmla="*/ 1503294 h 4035310"/>
                <a:gd name="connsiteX63" fmla="*/ 353683 w 2291055"/>
                <a:gd name="connsiteY63" fmla="*/ 1477415 h 4035310"/>
                <a:gd name="connsiteX64" fmla="*/ 276046 w 2291055"/>
                <a:gd name="connsiteY64" fmla="*/ 1442909 h 4035310"/>
                <a:gd name="connsiteX65" fmla="*/ 267419 w 2291055"/>
                <a:gd name="connsiteY65" fmla="*/ 1071973 h 4035310"/>
                <a:gd name="connsiteX66" fmla="*/ 327804 w 2291055"/>
                <a:gd name="connsiteY66" fmla="*/ 1011589 h 4035310"/>
                <a:gd name="connsiteX67" fmla="*/ 362310 w 2291055"/>
                <a:gd name="connsiteY67" fmla="*/ 959830 h 4035310"/>
                <a:gd name="connsiteX68" fmla="*/ 379563 w 2291055"/>
                <a:gd name="connsiteY68" fmla="*/ 933951 h 4035310"/>
                <a:gd name="connsiteX69" fmla="*/ 405442 w 2291055"/>
                <a:gd name="connsiteY69" fmla="*/ 882192 h 4035310"/>
                <a:gd name="connsiteX70" fmla="*/ 431321 w 2291055"/>
                <a:gd name="connsiteY70" fmla="*/ 804555 h 4035310"/>
                <a:gd name="connsiteX71" fmla="*/ 439948 w 2291055"/>
                <a:gd name="connsiteY71" fmla="*/ 778675 h 4035310"/>
                <a:gd name="connsiteX72" fmla="*/ 465827 w 2291055"/>
                <a:gd name="connsiteY72" fmla="*/ 761423 h 4035310"/>
                <a:gd name="connsiteX73" fmla="*/ 491706 w 2291055"/>
                <a:gd name="connsiteY73" fmla="*/ 709664 h 4035310"/>
                <a:gd name="connsiteX74" fmla="*/ 508959 w 2291055"/>
                <a:gd name="connsiteY74" fmla="*/ 657906 h 4035310"/>
                <a:gd name="connsiteX75" fmla="*/ 543465 w 2291055"/>
                <a:gd name="connsiteY75" fmla="*/ 606147 h 4035310"/>
                <a:gd name="connsiteX76" fmla="*/ 552091 w 2291055"/>
                <a:gd name="connsiteY76" fmla="*/ 528509 h 4035310"/>
                <a:gd name="connsiteX77" fmla="*/ 569344 w 2291055"/>
                <a:gd name="connsiteY77" fmla="*/ 476751 h 4035310"/>
                <a:gd name="connsiteX78" fmla="*/ 586597 w 2291055"/>
                <a:gd name="connsiteY78" fmla="*/ 424992 h 4035310"/>
                <a:gd name="connsiteX79" fmla="*/ 621102 w 2291055"/>
                <a:gd name="connsiteY79" fmla="*/ 373234 h 4035310"/>
                <a:gd name="connsiteX80" fmla="*/ 629729 w 2291055"/>
                <a:gd name="connsiteY80" fmla="*/ 347355 h 4035310"/>
                <a:gd name="connsiteX81" fmla="*/ 612476 w 2291055"/>
                <a:gd name="connsiteY81" fmla="*/ 105815 h 4035310"/>
                <a:gd name="connsiteX82" fmla="*/ 595223 w 2291055"/>
                <a:gd name="connsiteY82" fmla="*/ 54057 h 4035310"/>
                <a:gd name="connsiteX83" fmla="*/ 560717 w 2291055"/>
                <a:gd name="connsiteY83" fmla="*/ 2298 h 4035310"/>
                <a:gd name="connsiteX84" fmla="*/ 146649 w 2291055"/>
                <a:gd name="connsiteY84" fmla="*/ 131694 h 4035310"/>
                <a:gd name="connsiteX85" fmla="*/ 0 w 2291055"/>
                <a:gd name="connsiteY85" fmla="*/ 157573 h 4035310"/>
                <a:gd name="connsiteX0" fmla="*/ 0 w 2291055"/>
                <a:gd name="connsiteY0" fmla="*/ 157573 h 4035310"/>
                <a:gd name="connsiteX1" fmla="*/ 0 w 2291055"/>
                <a:gd name="connsiteY1" fmla="*/ 157573 h 4035310"/>
                <a:gd name="connsiteX2" fmla="*/ 43133 w 2291055"/>
                <a:gd name="connsiteY2" fmla="*/ 1235875 h 4035310"/>
                <a:gd name="connsiteX3" fmla="*/ 51759 w 2291055"/>
                <a:gd name="connsiteY3" fmla="*/ 1598185 h 4035310"/>
                <a:gd name="connsiteX4" fmla="*/ 69012 w 2291055"/>
                <a:gd name="connsiteY4" fmla="*/ 1744834 h 4035310"/>
                <a:gd name="connsiteX5" fmla="*/ 77638 w 2291055"/>
                <a:gd name="connsiteY5" fmla="*/ 1891483 h 4035310"/>
                <a:gd name="connsiteX6" fmla="*/ 129397 w 2291055"/>
                <a:gd name="connsiteY6" fmla="*/ 2693740 h 4035310"/>
                <a:gd name="connsiteX7" fmla="*/ 232209 w 2291055"/>
                <a:gd name="connsiteY7" fmla="*/ 3370249 h 4035310"/>
                <a:gd name="connsiteX8" fmla="*/ 224287 w 2291055"/>
                <a:gd name="connsiteY8" fmla="*/ 3599513 h 4035310"/>
                <a:gd name="connsiteX9" fmla="*/ 232914 w 2291055"/>
                <a:gd name="connsiteY9" fmla="*/ 3711657 h 4035310"/>
                <a:gd name="connsiteX10" fmla="*/ 241540 w 2291055"/>
                <a:gd name="connsiteY10" fmla="*/ 3858306 h 4035310"/>
                <a:gd name="connsiteX11" fmla="*/ 207034 w 2291055"/>
                <a:gd name="connsiteY11" fmla="*/ 4013581 h 4035310"/>
                <a:gd name="connsiteX12" fmla="*/ 276046 w 2291055"/>
                <a:gd name="connsiteY12" fmla="*/ 4004955 h 4035310"/>
                <a:gd name="connsiteX13" fmla="*/ 1384151 w 2291055"/>
                <a:gd name="connsiteY13" fmla="*/ 3743783 h 4035310"/>
                <a:gd name="connsiteX14" fmla="*/ 2191110 w 2291055"/>
                <a:gd name="connsiteY14" fmla="*/ 3556381 h 4035310"/>
                <a:gd name="connsiteX15" fmla="*/ 2268748 w 2291055"/>
                <a:gd name="connsiteY15" fmla="*/ 3521875 h 4035310"/>
                <a:gd name="connsiteX16" fmla="*/ 2260121 w 2291055"/>
                <a:gd name="connsiteY16" fmla="*/ 3495996 h 4035310"/>
                <a:gd name="connsiteX17" fmla="*/ 1927518 w 2291055"/>
                <a:gd name="connsiteY17" fmla="*/ 3162817 h 4035310"/>
                <a:gd name="connsiteX18" fmla="*/ 1768416 w 2291055"/>
                <a:gd name="connsiteY18" fmla="*/ 3021543 h 4035310"/>
                <a:gd name="connsiteX19" fmla="*/ 1751163 w 2291055"/>
                <a:gd name="connsiteY19" fmla="*/ 2995664 h 4035310"/>
                <a:gd name="connsiteX20" fmla="*/ 1699404 w 2291055"/>
                <a:gd name="connsiteY20" fmla="*/ 2978411 h 4035310"/>
                <a:gd name="connsiteX21" fmla="*/ 1647646 w 2291055"/>
                <a:gd name="connsiteY21" fmla="*/ 2995664 h 4035310"/>
                <a:gd name="connsiteX22" fmla="*/ 1578634 w 2291055"/>
                <a:gd name="connsiteY22" fmla="*/ 2918026 h 4035310"/>
                <a:gd name="connsiteX23" fmla="*/ 1561382 w 2291055"/>
                <a:gd name="connsiteY23" fmla="*/ 2866268 h 4035310"/>
                <a:gd name="connsiteX24" fmla="*/ 1552755 w 2291055"/>
                <a:gd name="connsiteY24" fmla="*/ 2840389 h 4035310"/>
                <a:gd name="connsiteX25" fmla="*/ 1518249 w 2291055"/>
                <a:gd name="connsiteY25" fmla="*/ 2788630 h 4035310"/>
                <a:gd name="connsiteX26" fmla="*/ 1492370 w 2291055"/>
                <a:gd name="connsiteY26" fmla="*/ 2693740 h 4035310"/>
                <a:gd name="connsiteX27" fmla="*/ 1475117 w 2291055"/>
                <a:gd name="connsiteY27" fmla="*/ 2667860 h 4035310"/>
                <a:gd name="connsiteX28" fmla="*/ 1449238 w 2291055"/>
                <a:gd name="connsiteY28" fmla="*/ 2641981 h 4035310"/>
                <a:gd name="connsiteX29" fmla="*/ 1406106 w 2291055"/>
                <a:gd name="connsiteY29" fmla="*/ 2564343 h 4035310"/>
                <a:gd name="connsiteX30" fmla="*/ 1380227 w 2291055"/>
                <a:gd name="connsiteY30" fmla="*/ 2547090 h 4035310"/>
                <a:gd name="connsiteX31" fmla="*/ 1362974 w 2291055"/>
                <a:gd name="connsiteY31" fmla="*/ 2478079 h 4035310"/>
                <a:gd name="connsiteX32" fmla="*/ 1345721 w 2291055"/>
                <a:gd name="connsiteY32" fmla="*/ 2417694 h 4035310"/>
                <a:gd name="connsiteX33" fmla="*/ 1319842 w 2291055"/>
                <a:gd name="connsiteY33" fmla="*/ 2391815 h 4035310"/>
                <a:gd name="connsiteX34" fmla="*/ 1293963 w 2291055"/>
                <a:gd name="connsiteY34" fmla="*/ 2383189 h 4035310"/>
                <a:gd name="connsiteX35" fmla="*/ 1268083 w 2291055"/>
                <a:gd name="connsiteY35" fmla="*/ 2357309 h 4035310"/>
                <a:gd name="connsiteX36" fmla="*/ 1242204 w 2291055"/>
                <a:gd name="connsiteY36" fmla="*/ 2340057 h 4035310"/>
                <a:gd name="connsiteX37" fmla="*/ 1199072 w 2291055"/>
                <a:gd name="connsiteY37" fmla="*/ 2296924 h 4035310"/>
                <a:gd name="connsiteX38" fmla="*/ 1155940 w 2291055"/>
                <a:gd name="connsiteY38" fmla="*/ 2253792 h 4035310"/>
                <a:gd name="connsiteX39" fmla="*/ 1130061 w 2291055"/>
                <a:gd name="connsiteY39" fmla="*/ 2227913 h 4035310"/>
                <a:gd name="connsiteX40" fmla="*/ 1112808 w 2291055"/>
                <a:gd name="connsiteY40" fmla="*/ 2202034 h 4035310"/>
                <a:gd name="connsiteX41" fmla="*/ 1086929 w 2291055"/>
                <a:gd name="connsiteY41" fmla="*/ 2193407 h 4035310"/>
                <a:gd name="connsiteX42" fmla="*/ 1052423 w 2291055"/>
                <a:gd name="connsiteY42" fmla="*/ 2158902 h 4035310"/>
                <a:gd name="connsiteX43" fmla="*/ 1035170 w 2291055"/>
                <a:gd name="connsiteY43" fmla="*/ 2133023 h 4035310"/>
                <a:gd name="connsiteX44" fmla="*/ 1009291 w 2291055"/>
                <a:gd name="connsiteY44" fmla="*/ 2115770 h 4035310"/>
                <a:gd name="connsiteX45" fmla="*/ 974785 w 2291055"/>
                <a:gd name="connsiteY45" fmla="*/ 2055385 h 4035310"/>
                <a:gd name="connsiteX46" fmla="*/ 948906 w 2291055"/>
                <a:gd name="connsiteY46" fmla="*/ 2046758 h 4035310"/>
                <a:gd name="connsiteX47" fmla="*/ 888521 w 2291055"/>
                <a:gd name="connsiteY47" fmla="*/ 1969121 h 4035310"/>
                <a:gd name="connsiteX48" fmla="*/ 828136 w 2291055"/>
                <a:gd name="connsiteY48" fmla="*/ 1900109 h 4035310"/>
                <a:gd name="connsiteX49" fmla="*/ 793631 w 2291055"/>
                <a:gd name="connsiteY49" fmla="*/ 1848351 h 4035310"/>
                <a:gd name="connsiteX50" fmla="*/ 759125 w 2291055"/>
                <a:gd name="connsiteY50" fmla="*/ 1787966 h 4035310"/>
                <a:gd name="connsiteX51" fmla="*/ 733246 w 2291055"/>
                <a:gd name="connsiteY51" fmla="*/ 1770713 h 4035310"/>
                <a:gd name="connsiteX52" fmla="*/ 698740 w 2291055"/>
                <a:gd name="connsiteY52" fmla="*/ 1693075 h 4035310"/>
                <a:gd name="connsiteX53" fmla="*/ 672861 w 2291055"/>
                <a:gd name="connsiteY53" fmla="*/ 1675823 h 4035310"/>
                <a:gd name="connsiteX54" fmla="*/ 629729 w 2291055"/>
                <a:gd name="connsiteY54" fmla="*/ 1641317 h 4035310"/>
                <a:gd name="connsiteX55" fmla="*/ 603849 w 2291055"/>
                <a:gd name="connsiteY55" fmla="*/ 1615438 h 4035310"/>
                <a:gd name="connsiteX56" fmla="*/ 577970 w 2291055"/>
                <a:gd name="connsiteY56" fmla="*/ 1598185 h 4035310"/>
                <a:gd name="connsiteX57" fmla="*/ 560717 w 2291055"/>
                <a:gd name="connsiteY57" fmla="*/ 1572306 h 4035310"/>
                <a:gd name="connsiteX58" fmla="*/ 508959 w 2291055"/>
                <a:gd name="connsiteY58" fmla="*/ 1555053 h 4035310"/>
                <a:gd name="connsiteX59" fmla="*/ 483080 w 2291055"/>
                <a:gd name="connsiteY59" fmla="*/ 1546426 h 4035310"/>
                <a:gd name="connsiteX60" fmla="*/ 431321 w 2291055"/>
                <a:gd name="connsiteY60" fmla="*/ 1511921 h 4035310"/>
                <a:gd name="connsiteX61" fmla="*/ 405442 w 2291055"/>
                <a:gd name="connsiteY61" fmla="*/ 1503294 h 4035310"/>
                <a:gd name="connsiteX62" fmla="*/ 353683 w 2291055"/>
                <a:gd name="connsiteY62" fmla="*/ 1477415 h 4035310"/>
                <a:gd name="connsiteX63" fmla="*/ 276046 w 2291055"/>
                <a:gd name="connsiteY63" fmla="*/ 1442909 h 4035310"/>
                <a:gd name="connsiteX64" fmla="*/ 267419 w 2291055"/>
                <a:gd name="connsiteY64" fmla="*/ 1071973 h 4035310"/>
                <a:gd name="connsiteX65" fmla="*/ 327804 w 2291055"/>
                <a:gd name="connsiteY65" fmla="*/ 1011589 h 4035310"/>
                <a:gd name="connsiteX66" fmla="*/ 362310 w 2291055"/>
                <a:gd name="connsiteY66" fmla="*/ 959830 h 4035310"/>
                <a:gd name="connsiteX67" fmla="*/ 379563 w 2291055"/>
                <a:gd name="connsiteY67" fmla="*/ 933951 h 4035310"/>
                <a:gd name="connsiteX68" fmla="*/ 405442 w 2291055"/>
                <a:gd name="connsiteY68" fmla="*/ 882192 h 4035310"/>
                <a:gd name="connsiteX69" fmla="*/ 431321 w 2291055"/>
                <a:gd name="connsiteY69" fmla="*/ 804555 h 4035310"/>
                <a:gd name="connsiteX70" fmla="*/ 439948 w 2291055"/>
                <a:gd name="connsiteY70" fmla="*/ 778675 h 4035310"/>
                <a:gd name="connsiteX71" fmla="*/ 465827 w 2291055"/>
                <a:gd name="connsiteY71" fmla="*/ 761423 h 4035310"/>
                <a:gd name="connsiteX72" fmla="*/ 491706 w 2291055"/>
                <a:gd name="connsiteY72" fmla="*/ 709664 h 4035310"/>
                <a:gd name="connsiteX73" fmla="*/ 508959 w 2291055"/>
                <a:gd name="connsiteY73" fmla="*/ 657906 h 4035310"/>
                <a:gd name="connsiteX74" fmla="*/ 543465 w 2291055"/>
                <a:gd name="connsiteY74" fmla="*/ 606147 h 4035310"/>
                <a:gd name="connsiteX75" fmla="*/ 552091 w 2291055"/>
                <a:gd name="connsiteY75" fmla="*/ 528509 h 4035310"/>
                <a:gd name="connsiteX76" fmla="*/ 569344 w 2291055"/>
                <a:gd name="connsiteY76" fmla="*/ 476751 h 4035310"/>
                <a:gd name="connsiteX77" fmla="*/ 586597 w 2291055"/>
                <a:gd name="connsiteY77" fmla="*/ 424992 h 4035310"/>
                <a:gd name="connsiteX78" fmla="*/ 621102 w 2291055"/>
                <a:gd name="connsiteY78" fmla="*/ 373234 h 4035310"/>
                <a:gd name="connsiteX79" fmla="*/ 629729 w 2291055"/>
                <a:gd name="connsiteY79" fmla="*/ 347355 h 4035310"/>
                <a:gd name="connsiteX80" fmla="*/ 612476 w 2291055"/>
                <a:gd name="connsiteY80" fmla="*/ 105815 h 4035310"/>
                <a:gd name="connsiteX81" fmla="*/ 595223 w 2291055"/>
                <a:gd name="connsiteY81" fmla="*/ 54057 h 4035310"/>
                <a:gd name="connsiteX82" fmla="*/ 560717 w 2291055"/>
                <a:gd name="connsiteY82" fmla="*/ 2298 h 4035310"/>
                <a:gd name="connsiteX83" fmla="*/ 146649 w 2291055"/>
                <a:gd name="connsiteY83" fmla="*/ 131694 h 4035310"/>
                <a:gd name="connsiteX84" fmla="*/ 0 w 2291055"/>
                <a:gd name="connsiteY84" fmla="*/ 157573 h 4035310"/>
                <a:gd name="connsiteX0" fmla="*/ 0 w 2291055"/>
                <a:gd name="connsiteY0" fmla="*/ 157573 h 4035310"/>
                <a:gd name="connsiteX1" fmla="*/ 0 w 2291055"/>
                <a:gd name="connsiteY1" fmla="*/ 157573 h 4035310"/>
                <a:gd name="connsiteX2" fmla="*/ 43133 w 2291055"/>
                <a:gd name="connsiteY2" fmla="*/ 1235875 h 4035310"/>
                <a:gd name="connsiteX3" fmla="*/ 51759 w 2291055"/>
                <a:gd name="connsiteY3" fmla="*/ 1598185 h 4035310"/>
                <a:gd name="connsiteX4" fmla="*/ 69012 w 2291055"/>
                <a:gd name="connsiteY4" fmla="*/ 1744834 h 4035310"/>
                <a:gd name="connsiteX5" fmla="*/ 77638 w 2291055"/>
                <a:gd name="connsiteY5" fmla="*/ 1891483 h 4035310"/>
                <a:gd name="connsiteX6" fmla="*/ 129397 w 2291055"/>
                <a:gd name="connsiteY6" fmla="*/ 2693740 h 4035310"/>
                <a:gd name="connsiteX7" fmla="*/ 232209 w 2291055"/>
                <a:gd name="connsiteY7" fmla="*/ 3370249 h 4035310"/>
                <a:gd name="connsiteX8" fmla="*/ 224287 w 2291055"/>
                <a:gd name="connsiteY8" fmla="*/ 3599513 h 4035310"/>
                <a:gd name="connsiteX9" fmla="*/ 232914 w 2291055"/>
                <a:gd name="connsiteY9" fmla="*/ 3711657 h 4035310"/>
                <a:gd name="connsiteX10" fmla="*/ 241540 w 2291055"/>
                <a:gd name="connsiteY10" fmla="*/ 3858306 h 4035310"/>
                <a:gd name="connsiteX11" fmla="*/ 207034 w 2291055"/>
                <a:gd name="connsiteY11" fmla="*/ 4013581 h 4035310"/>
                <a:gd name="connsiteX12" fmla="*/ 276046 w 2291055"/>
                <a:gd name="connsiteY12" fmla="*/ 4004955 h 4035310"/>
                <a:gd name="connsiteX13" fmla="*/ 1384151 w 2291055"/>
                <a:gd name="connsiteY13" fmla="*/ 3743783 h 4035310"/>
                <a:gd name="connsiteX14" fmla="*/ 2191110 w 2291055"/>
                <a:gd name="connsiteY14" fmla="*/ 3556381 h 4035310"/>
                <a:gd name="connsiteX15" fmla="*/ 2268748 w 2291055"/>
                <a:gd name="connsiteY15" fmla="*/ 3521875 h 4035310"/>
                <a:gd name="connsiteX16" fmla="*/ 2260121 w 2291055"/>
                <a:gd name="connsiteY16" fmla="*/ 3495996 h 4035310"/>
                <a:gd name="connsiteX17" fmla="*/ 1927518 w 2291055"/>
                <a:gd name="connsiteY17" fmla="*/ 3162817 h 4035310"/>
                <a:gd name="connsiteX18" fmla="*/ 1751163 w 2291055"/>
                <a:gd name="connsiteY18" fmla="*/ 2995664 h 4035310"/>
                <a:gd name="connsiteX19" fmla="*/ 1699404 w 2291055"/>
                <a:gd name="connsiteY19" fmla="*/ 2978411 h 4035310"/>
                <a:gd name="connsiteX20" fmla="*/ 1647646 w 2291055"/>
                <a:gd name="connsiteY20" fmla="*/ 2995664 h 4035310"/>
                <a:gd name="connsiteX21" fmla="*/ 1578634 w 2291055"/>
                <a:gd name="connsiteY21" fmla="*/ 2918026 h 4035310"/>
                <a:gd name="connsiteX22" fmla="*/ 1561382 w 2291055"/>
                <a:gd name="connsiteY22" fmla="*/ 2866268 h 4035310"/>
                <a:gd name="connsiteX23" fmla="*/ 1552755 w 2291055"/>
                <a:gd name="connsiteY23" fmla="*/ 2840389 h 4035310"/>
                <a:gd name="connsiteX24" fmla="*/ 1518249 w 2291055"/>
                <a:gd name="connsiteY24" fmla="*/ 2788630 h 4035310"/>
                <a:gd name="connsiteX25" fmla="*/ 1492370 w 2291055"/>
                <a:gd name="connsiteY25" fmla="*/ 2693740 h 4035310"/>
                <a:gd name="connsiteX26" fmla="*/ 1475117 w 2291055"/>
                <a:gd name="connsiteY26" fmla="*/ 2667860 h 4035310"/>
                <a:gd name="connsiteX27" fmla="*/ 1449238 w 2291055"/>
                <a:gd name="connsiteY27" fmla="*/ 2641981 h 4035310"/>
                <a:gd name="connsiteX28" fmla="*/ 1406106 w 2291055"/>
                <a:gd name="connsiteY28" fmla="*/ 2564343 h 4035310"/>
                <a:gd name="connsiteX29" fmla="*/ 1380227 w 2291055"/>
                <a:gd name="connsiteY29" fmla="*/ 2547090 h 4035310"/>
                <a:gd name="connsiteX30" fmla="*/ 1362974 w 2291055"/>
                <a:gd name="connsiteY30" fmla="*/ 2478079 h 4035310"/>
                <a:gd name="connsiteX31" fmla="*/ 1345721 w 2291055"/>
                <a:gd name="connsiteY31" fmla="*/ 2417694 h 4035310"/>
                <a:gd name="connsiteX32" fmla="*/ 1319842 w 2291055"/>
                <a:gd name="connsiteY32" fmla="*/ 2391815 h 4035310"/>
                <a:gd name="connsiteX33" fmla="*/ 1293963 w 2291055"/>
                <a:gd name="connsiteY33" fmla="*/ 2383189 h 4035310"/>
                <a:gd name="connsiteX34" fmla="*/ 1268083 w 2291055"/>
                <a:gd name="connsiteY34" fmla="*/ 2357309 h 4035310"/>
                <a:gd name="connsiteX35" fmla="*/ 1242204 w 2291055"/>
                <a:gd name="connsiteY35" fmla="*/ 2340057 h 4035310"/>
                <a:gd name="connsiteX36" fmla="*/ 1199072 w 2291055"/>
                <a:gd name="connsiteY36" fmla="*/ 2296924 h 4035310"/>
                <a:gd name="connsiteX37" fmla="*/ 1155940 w 2291055"/>
                <a:gd name="connsiteY37" fmla="*/ 2253792 h 4035310"/>
                <a:gd name="connsiteX38" fmla="*/ 1130061 w 2291055"/>
                <a:gd name="connsiteY38" fmla="*/ 2227913 h 4035310"/>
                <a:gd name="connsiteX39" fmla="*/ 1112808 w 2291055"/>
                <a:gd name="connsiteY39" fmla="*/ 2202034 h 4035310"/>
                <a:gd name="connsiteX40" fmla="*/ 1086929 w 2291055"/>
                <a:gd name="connsiteY40" fmla="*/ 2193407 h 4035310"/>
                <a:gd name="connsiteX41" fmla="*/ 1052423 w 2291055"/>
                <a:gd name="connsiteY41" fmla="*/ 2158902 h 4035310"/>
                <a:gd name="connsiteX42" fmla="*/ 1035170 w 2291055"/>
                <a:gd name="connsiteY42" fmla="*/ 2133023 h 4035310"/>
                <a:gd name="connsiteX43" fmla="*/ 1009291 w 2291055"/>
                <a:gd name="connsiteY43" fmla="*/ 2115770 h 4035310"/>
                <a:gd name="connsiteX44" fmla="*/ 974785 w 2291055"/>
                <a:gd name="connsiteY44" fmla="*/ 2055385 h 4035310"/>
                <a:gd name="connsiteX45" fmla="*/ 948906 w 2291055"/>
                <a:gd name="connsiteY45" fmla="*/ 2046758 h 4035310"/>
                <a:gd name="connsiteX46" fmla="*/ 888521 w 2291055"/>
                <a:gd name="connsiteY46" fmla="*/ 1969121 h 4035310"/>
                <a:gd name="connsiteX47" fmla="*/ 828136 w 2291055"/>
                <a:gd name="connsiteY47" fmla="*/ 1900109 h 4035310"/>
                <a:gd name="connsiteX48" fmla="*/ 793631 w 2291055"/>
                <a:gd name="connsiteY48" fmla="*/ 1848351 h 4035310"/>
                <a:gd name="connsiteX49" fmla="*/ 759125 w 2291055"/>
                <a:gd name="connsiteY49" fmla="*/ 1787966 h 4035310"/>
                <a:gd name="connsiteX50" fmla="*/ 733246 w 2291055"/>
                <a:gd name="connsiteY50" fmla="*/ 1770713 h 4035310"/>
                <a:gd name="connsiteX51" fmla="*/ 698740 w 2291055"/>
                <a:gd name="connsiteY51" fmla="*/ 1693075 h 4035310"/>
                <a:gd name="connsiteX52" fmla="*/ 672861 w 2291055"/>
                <a:gd name="connsiteY52" fmla="*/ 1675823 h 4035310"/>
                <a:gd name="connsiteX53" fmla="*/ 629729 w 2291055"/>
                <a:gd name="connsiteY53" fmla="*/ 1641317 h 4035310"/>
                <a:gd name="connsiteX54" fmla="*/ 603849 w 2291055"/>
                <a:gd name="connsiteY54" fmla="*/ 1615438 h 4035310"/>
                <a:gd name="connsiteX55" fmla="*/ 577970 w 2291055"/>
                <a:gd name="connsiteY55" fmla="*/ 1598185 h 4035310"/>
                <a:gd name="connsiteX56" fmla="*/ 560717 w 2291055"/>
                <a:gd name="connsiteY56" fmla="*/ 1572306 h 4035310"/>
                <a:gd name="connsiteX57" fmla="*/ 508959 w 2291055"/>
                <a:gd name="connsiteY57" fmla="*/ 1555053 h 4035310"/>
                <a:gd name="connsiteX58" fmla="*/ 483080 w 2291055"/>
                <a:gd name="connsiteY58" fmla="*/ 1546426 h 4035310"/>
                <a:gd name="connsiteX59" fmla="*/ 431321 w 2291055"/>
                <a:gd name="connsiteY59" fmla="*/ 1511921 h 4035310"/>
                <a:gd name="connsiteX60" fmla="*/ 405442 w 2291055"/>
                <a:gd name="connsiteY60" fmla="*/ 1503294 h 4035310"/>
                <a:gd name="connsiteX61" fmla="*/ 353683 w 2291055"/>
                <a:gd name="connsiteY61" fmla="*/ 1477415 h 4035310"/>
                <a:gd name="connsiteX62" fmla="*/ 276046 w 2291055"/>
                <a:gd name="connsiteY62" fmla="*/ 1442909 h 4035310"/>
                <a:gd name="connsiteX63" fmla="*/ 267419 w 2291055"/>
                <a:gd name="connsiteY63" fmla="*/ 1071973 h 4035310"/>
                <a:gd name="connsiteX64" fmla="*/ 327804 w 2291055"/>
                <a:gd name="connsiteY64" fmla="*/ 1011589 h 4035310"/>
                <a:gd name="connsiteX65" fmla="*/ 362310 w 2291055"/>
                <a:gd name="connsiteY65" fmla="*/ 959830 h 4035310"/>
                <a:gd name="connsiteX66" fmla="*/ 379563 w 2291055"/>
                <a:gd name="connsiteY66" fmla="*/ 933951 h 4035310"/>
                <a:gd name="connsiteX67" fmla="*/ 405442 w 2291055"/>
                <a:gd name="connsiteY67" fmla="*/ 882192 h 4035310"/>
                <a:gd name="connsiteX68" fmla="*/ 431321 w 2291055"/>
                <a:gd name="connsiteY68" fmla="*/ 804555 h 4035310"/>
                <a:gd name="connsiteX69" fmla="*/ 439948 w 2291055"/>
                <a:gd name="connsiteY69" fmla="*/ 778675 h 4035310"/>
                <a:gd name="connsiteX70" fmla="*/ 465827 w 2291055"/>
                <a:gd name="connsiteY70" fmla="*/ 761423 h 4035310"/>
                <a:gd name="connsiteX71" fmla="*/ 491706 w 2291055"/>
                <a:gd name="connsiteY71" fmla="*/ 709664 h 4035310"/>
                <a:gd name="connsiteX72" fmla="*/ 508959 w 2291055"/>
                <a:gd name="connsiteY72" fmla="*/ 657906 h 4035310"/>
                <a:gd name="connsiteX73" fmla="*/ 543465 w 2291055"/>
                <a:gd name="connsiteY73" fmla="*/ 606147 h 4035310"/>
                <a:gd name="connsiteX74" fmla="*/ 552091 w 2291055"/>
                <a:gd name="connsiteY74" fmla="*/ 528509 h 4035310"/>
                <a:gd name="connsiteX75" fmla="*/ 569344 w 2291055"/>
                <a:gd name="connsiteY75" fmla="*/ 476751 h 4035310"/>
                <a:gd name="connsiteX76" fmla="*/ 586597 w 2291055"/>
                <a:gd name="connsiteY76" fmla="*/ 424992 h 4035310"/>
                <a:gd name="connsiteX77" fmla="*/ 621102 w 2291055"/>
                <a:gd name="connsiteY77" fmla="*/ 373234 h 4035310"/>
                <a:gd name="connsiteX78" fmla="*/ 629729 w 2291055"/>
                <a:gd name="connsiteY78" fmla="*/ 347355 h 4035310"/>
                <a:gd name="connsiteX79" fmla="*/ 612476 w 2291055"/>
                <a:gd name="connsiteY79" fmla="*/ 105815 h 4035310"/>
                <a:gd name="connsiteX80" fmla="*/ 595223 w 2291055"/>
                <a:gd name="connsiteY80" fmla="*/ 54057 h 4035310"/>
                <a:gd name="connsiteX81" fmla="*/ 560717 w 2291055"/>
                <a:gd name="connsiteY81" fmla="*/ 2298 h 4035310"/>
                <a:gd name="connsiteX82" fmla="*/ 146649 w 2291055"/>
                <a:gd name="connsiteY82" fmla="*/ 131694 h 4035310"/>
                <a:gd name="connsiteX83" fmla="*/ 0 w 2291055"/>
                <a:gd name="connsiteY83" fmla="*/ 157573 h 4035310"/>
                <a:gd name="connsiteX0" fmla="*/ 0 w 2291055"/>
                <a:gd name="connsiteY0" fmla="*/ 157573 h 4035310"/>
                <a:gd name="connsiteX1" fmla="*/ 0 w 2291055"/>
                <a:gd name="connsiteY1" fmla="*/ 157573 h 4035310"/>
                <a:gd name="connsiteX2" fmla="*/ 43133 w 2291055"/>
                <a:gd name="connsiteY2" fmla="*/ 1235875 h 4035310"/>
                <a:gd name="connsiteX3" fmla="*/ 51759 w 2291055"/>
                <a:gd name="connsiteY3" fmla="*/ 1598185 h 4035310"/>
                <a:gd name="connsiteX4" fmla="*/ 69012 w 2291055"/>
                <a:gd name="connsiteY4" fmla="*/ 1744834 h 4035310"/>
                <a:gd name="connsiteX5" fmla="*/ 77638 w 2291055"/>
                <a:gd name="connsiteY5" fmla="*/ 1891483 h 4035310"/>
                <a:gd name="connsiteX6" fmla="*/ 129397 w 2291055"/>
                <a:gd name="connsiteY6" fmla="*/ 2693740 h 4035310"/>
                <a:gd name="connsiteX7" fmla="*/ 232209 w 2291055"/>
                <a:gd name="connsiteY7" fmla="*/ 3370249 h 4035310"/>
                <a:gd name="connsiteX8" fmla="*/ 224287 w 2291055"/>
                <a:gd name="connsiteY8" fmla="*/ 3599513 h 4035310"/>
                <a:gd name="connsiteX9" fmla="*/ 232914 w 2291055"/>
                <a:gd name="connsiteY9" fmla="*/ 3711657 h 4035310"/>
                <a:gd name="connsiteX10" fmla="*/ 241540 w 2291055"/>
                <a:gd name="connsiteY10" fmla="*/ 3858306 h 4035310"/>
                <a:gd name="connsiteX11" fmla="*/ 207034 w 2291055"/>
                <a:gd name="connsiteY11" fmla="*/ 4013581 h 4035310"/>
                <a:gd name="connsiteX12" fmla="*/ 276046 w 2291055"/>
                <a:gd name="connsiteY12" fmla="*/ 4004955 h 4035310"/>
                <a:gd name="connsiteX13" fmla="*/ 1384151 w 2291055"/>
                <a:gd name="connsiteY13" fmla="*/ 3743783 h 4035310"/>
                <a:gd name="connsiteX14" fmla="*/ 2191110 w 2291055"/>
                <a:gd name="connsiteY14" fmla="*/ 3556381 h 4035310"/>
                <a:gd name="connsiteX15" fmla="*/ 2268748 w 2291055"/>
                <a:gd name="connsiteY15" fmla="*/ 3521875 h 4035310"/>
                <a:gd name="connsiteX16" fmla="*/ 2260121 w 2291055"/>
                <a:gd name="connsiteY16" fmla="*/ 3495996 h 4035310"/>
                <a:gd name="connsiteX17" fmla="*/ 1927518 w 2291055"/>
                <a:gd name="connsiteY17" fmla="*/ 3162817 h 4035310"/>
                <a:gd name="connsiteX18" fmla="*/ 1699404 w 2291055"/>
                <a:gd name="connsiteY18" fmla="*/ 2978411 h 4035310"/>
                <a:gd name="connsiteX19" fmla="*/ 1647646 w 2291055"/>
                <a:gd name="connsiteY19" fmla="*/ 2995664 h 4035310"/>
                <a:gd name="connsiteX20" fmla="*/ 1578634 w 2291055"/>
                <a:gd name="connsiteY20" fmla="*/ 2918026 h 4035310"/>
                <a:gd name="connsiteX21" fmla="*/ 1561382 w 2291055"/>
                <a:gd name="connsiteY21" fmla="*/ 2866268 h 4035310"/>
                <a:gd name="connsiteX22" fmla="*/ 1552755 w 2291055"/>
                <a:gd name="connsiteY22" fmla="*/ 2840389 h 4035310"/>
                <a:gd name="connsiteX23" fmla="*/ 1518249 w 2291055"/>
                <a:gd name="connsiteY23" fmla="*/ 2788630 h 4035310"/>
                <a:gd name="connsiteX24" fmla="*/ 1492370 w 2291055"/>
                <a:gd name="connsiteY24" fmla="*/ 2693740 h 4035310"/>
                <a:gd name="connsiteX25" fmla="*/ 1475117 w 2291055"/>
                <a:gd name="connsiteY25" fmla="*/ 2667860 h 4035310"/>
                <a:gd name="connsiteX26" fmla="*/ 1449238 w 2291055"/>
                <a:gd name="connsiteY26" fmla="*/ 2641981 h 4035310"/>
                <a:gd name="connsiteX27" fmla="*/ 1406106 w 2291055"/>
                <a:gd name="connsiteY27" fmla="*/ 2564343 h 4035310"/>
                <a:gd name="connsiteX28" fmla="*/ 1380227 w 2291055"/>
                <a:gd name="connsiteY28" fmla="*/ 2547090 h 4035310"/>
                <a:gd name="connsiteX29" fmla="*/ 1362974 w 2291055"/>
                <a:gd name="connsiteY29" fmla="*/ 2478079 h 4035310"/>
                <a:gd name="connsiteX30" fmla="*/ 1345721 w 2291055"/>
                <a:gd name="connsiteY30" fmla="*/ 2417694 h 4035310"/>
                <a:gd name="connsiteX31" fmla="*/ 1319842 w 2291055"/>
                <a:gd name="connsiteY31" fmla="*/ 2391815 h 4035310"/>
                <a:gd name="connsiteX32" fmla="*/ 1293963 w 2291055"/>
                <a:gd name="connsiteY32" fmla="*/ 2383189 h 4035310"/>
                <a:gd name="connsiteX33" fmla="*/ 1268083 w 2291055"/>
                <a:gd name="connsiteY33" fmla="*/ 2357309 h 4035310"/>
                <a:gd name="connsiteX34" fmla="*/ 1242204 w 2291055"/>
                <a:gd name="connsiteY34" fmla="*/ 2340057 h 4035310"/>
                <a:gd name="connsiteX35" fmla="*/ 1199072 w 2291055"/>
                <a:gd name="connsiteY35" fmla="*/ 2296924 h 4035310"/>
                <a:gd name="connsiteX36" fmla="*/ 1155940 w 2291055"/>
                <a:gd name="connsiteY36" fmla="*/ 2253792 h 4035310"/>
                <a:gd name="connsiteX37" fmla="*/ 1130061 w 2291055"/>
                <a:gd name="connsiteY37" fmla="*/ 2227913 h 4035310"/>
                <a:gd name="connsiteX38" fmla="*/ 1112808 w 2291055"/>
                <a:gd name="connsiteY38" fmla="*/ 2202034 h 4035310"/>
                <a:gd name="connsiteX39" fmla="*/ 1086929 w 2291055"/>
                <a:gd name="connsiteY39" fmla="*/ 2193407 h 4035310"/>
                <a:gd name="connsiteX40" fmla="*/ 1052423 w 2291055"/>
                <a:gd name="connsiteY40" fmla="*/ 2158902 h 4035310"/>
                <a:gd name="connsiteX41" fmla="*/ 1035170 w 2291055"/>
                <a:gd name="connsiteY41" fmla="*/ 2133023 h 4035310"/>
                <a:gd name="connsiteX42" fmla="*/ 1009291 w 2291055"/>
                <a:gd name="connsiteY42" fmla="*/ 2115770 h 4035310"/>
                <a:gd name="connsiteX43" fmla="*/ 974785 w 2291055"/>
                <a:gd name="connsiteY43" fmla="*/ 2055385 h 4035310"/>
                <a:gd name="connsiteX44" fmla="*/ 948906 w 2291055"/>
                <a:gd name="connsiteY44" fmla="*/ 2046758 h 4035310"/>
                <a:gd name="connsiteX45" fmla="*/ 888521 w 2291055"/>
                <a:gd name="connsiteY45" fmla="*/ 1969121 h 4035310"/>
                <a:gd name="connsiteX46" fmla="*/ 828136 w 2291055"/>
                <a:gd name="connsiteY46" fmla="*/ 1900109 h 4035310"/>
                <a:gd name="connsiteX47" fmla="*/ 793631 w 2291055"/>
                <a:gd name="connsiteY47" fmla="*/ 1848351 h 4035310"/>
                <a:gd name="connsiteX48" fmla="*/ 759125 w 2291055"/>
                <a:gd name="connsiteY48" fmla="*/ 1787966 h 4035310"/>
                <a:gd name="connsiteX49" fmla="*/ 733246 w 2291055"/>
                <a:gd name="connsiteY49" fmla="*/ 1770713 h 4035310"/>
                <a:gd name="connsiteX50" fmla="*/ 698740 w 2291055"/>
                <a:gd name="connsiteY50" fmla="*/ 1693075 h 4035310"/>
                <a:gd name="connsiteX51" fmla="*/ 672861 w 2291055"/>
                <a:gd name="connsiteY51" fmla="*/ 1675823 h 4035310"/>
                <a:gd name="connsiteX52" fmla="*/ 629729 w 2291055"/>
                <a:gd name="connsiteY52" fmla="*/ 1641317 h 4035310"/>
                <a:gd name="connsiteX53" fmla="*/ 603849 w 2291055"/>
                <a:gd name="connsiteY53" fmla="*/ 1615438 h 4035310"/>
                <a:gd name="connsiteX54" fmla="*/ 577970 w 2291055"/>
                <a:gd name="connsiteY54" fmla="*/ 1598185 h 4035310"/>
                <a:gd name="connsiteX55" fmla="*/ 560717 w 2291055"/>
                <a:gd name="connsiteY55" fmla="*/ 1572306 h 4035310"/>
                <a:gd name="connsiteX56" fmla="*/ 508959 w 2291055"/>
                <a:gd name="connsiteY56" fmla="*/ 1555053 h 4035310"/>
                <a:gd name="connsiteX57" fmla="*/ 483080 w 2291055"/>
                <a:gd name="connsiteY57" fmla="*/ 1546426 h 4035310"/>
                <a:gd name="connsiteX58" fmla="*/ 431321 w 2291055"/>
                <a:gd name="connsiteY58" fmla="*/ 1511921 h 4035310"/>
                <a:gd name="connsiteX59" fmla="*/ 405442 w 2291055"/>
                <a:gd name="connsiteY59" fmla="*/ 1503294 h 4035310"/>
                <a:gd name="connsiteX60" fmla="*/ 353683 w 2291055"/>
                <a:gd name="connsiteY60" fmla="*/ 1477415 h 4035310"/>
                <a:gd name="connsiteX61" fmla="*/ 276046 w 2291055"/>
                <a:gd name="connsiteY61" fmla="*/ 1442909 h 4035310"/>
                <a:gd name="connsiteX62" fmla="*/ 267419 w 2291055"/>
                <a:gd name="connsiteY62" fmla="*/ 1071973 h 4035310"/>
                <a:gd name="connsiteX63" fmla="*/ 327804 w 2291055"/>
                <a:gd name="connsiteY63" fmla="*/ 1011589 h 4035310"/>
                <a:gd name="connsiteX64" fmla="*/ 362310 w 2291055"/>
                <a:gd name="connsiteY64" fmla="*/ 959830 h 4035310"/>
                <a:gd name="connsiteX65" fmla="*/ 379563 w 2291055"/>
                <a:gd name="connsiteY65" fmla="*/ 933951 h 4035310"/>
                <a:gd name="connsiteX66" fmla="*/ 405442 w 2291055"/>
                <a:gd name="connsiteY66" fmla="*/ 882192 h 4035310"/>
                <a:gd name="connsiteX67" fmla="*/ 431321 w 2291055"/>
                <a:gd name="connsiteY67" fmla="*/ 804555 h 4035310"/>
                <a:gd name="connsiteX68" fmla="*/ 439948 w 2291055"/>
                <a:gd name="connsiteY68" fmla="*/ 778675 h 4035310"/>
                <a:gd name="connsiteX69" fmla="*/ 465827 w 2291055"/>
                <a:gd name="connsiteY69" fmla="*/ 761423 h 4035310"/>
                <a:gd name="connsiteX70" fmla="*/ 491706 w 2291055"/>
                <a:gd name="connsiteY70" fmla="*/ 709664 h 4035310"/>
                <a:gd name="connsiteX71" fmla="*/ 508959 w 2291055"/>
                <a:gd name="connsiteY71" fmla="*/ 657906 h 4035310"/>
                <a:gd name="connsiteX72" fmla="*/ 543465 w 2291055"/>
                <a:gd name="connsiteY72" fmla="*/ 606147 h 4035310"/>
                <a:gd name="connsiteX73" fmla="*/ 552091 w 2291055"/>
                <a:gd name="connsiteY73" fmla="*/ 528509 h 4035310"/>
                <a:gd name="connsiteX74" fmla="*/ 569344 w 2291055"/>
                <a:gd name="connsiteY74" fmla="*/ 476751 h 4035310"/>
                <a:gd name="connsiteX75" fmla="*/ 586597 w 2291055"/>
                <a:gd name="connsiteY75" fmla="*/ 424992 h 4035310"/>
                <a:gd name="connsiteX76" fmla="*/ 621102 w 2291055"/>
                <a:gd name="connsiteY76" fmla="*/ 373234 h 4035310"/>
                <a:gd name="connsiteX77" fmla="*/ 629729 w 2291055"/>
                <a:gd name="connsiteY77" fmla="*/ 347355 h 4035310"/>
                <a:gd name="connsiteX78" fmla="*/ 612476 w 2291055"/>
                <a:gd name="connsiteY78" fmla="*/ 105815 h 4035310"/>
                <a:gd name="connsiteX79" fmla="*/ 595223 w 2291055"/>
                <a:gd name="connsiteY79" fmla="*/ 54057 h 4035310"/>
                <a:gd name="connsiteX80" fmla="*/ 560717 w 2291055"/>
                <a:gd name="connsiteY80" fmla="*/ 2298 h 4035310"/>
                <a:gd name="connsiteX81" fmla="*/ 146649 w 2291055"/>
                <a:gd name="connsiteY81" fmla="*/ 131694 h 4035310"/>
                <a:gd name="connsiteX82" fmla="*/ 0 w 2291055"/>
                <a:gd name="connsiteY82" fmla="*/ 157573 h 4035310"/>
                <a:gd name="connsiteX0" fmla="*/ 0 w 2291055"/>
                <a:gd name="connsiteY0" fmla="*/ 157573 h 4035310"/>
                <a:gd name="connsiteX1" fmla="*/ 0 w 2291055"/>
                <a:gd name="connsiteY1" fmla="*/ 157573 h 4035310"/>
                <a:gd name="connsiteX2" fmla="*/ 43133 w 2291055"/>
                <a:gd name="connsiteY2" fmla="*/ 1235875 h 4035310"/>
                <a:gd name="connsiteX3" fmla="*/ 51759 w 2291055"/>
                <a:gd name="connsiteY3" fmla="*/ 1598185 h 4035310"/>
                <a:gd name="connsiteX4" fmla="*/ 69012 w 2291055"/>
                <a:gd name="connsiteY4" fmla="*/ 1744834 h 4035310"/>
                <a:gd name="connsiteX5" fmla="*/ 77638 w 2291055"/>
                <a:gd name="connsiteY5" fmla="*/ 1891483 h 4035310"/>
                <a:gd name="connsiteX6" fmla="*/ 129397 w 2291055"/>
                <a:gd name="connsiteY6" fmla="*/ 2693740 h 4035310"/>
                <a:gd name="connsiteX7" fmla="*/ 232209 w 2291055"/>
                <a:gd name="connsiteY7" fmla="*/ 3370249 h 4035310"/>
                <a:gd name="connsiteX8" fmla="*/ 224287 w 2291055"/>
                <a:gd name="connsiteY8" fmla="*/ 3599513 h 4035310"/>
                <a:gd name="connsiteX9" fmla="*/ 232914 w 2291055"/>
                <a:gd name="connsiteY9" fmla="*/ 3711657 h 4035310"/>
                <a:gd name="connsiteX10" fmla="*/ 241540 w 2291055"/>
                <a:gd name="connsiteY10" fmla="*/ 3858306 h 4035310"/>
                <a:gd name="connsiteX11" fmla="*/ 207034 w 2291055"/>
                <a:gd name="connsiteY11" fmla="*/ 4013581 h 4035310"/>
                <a:gd name="connsiteX12" fmla="*/ 276046 w 2291055"/>
                <a:gd name="connsiteY12" fmla="*/ 4004955 h 4035310"/>
                <a:gd name="connsiteX13" fmla="*/ 1384151 w 2291055"/>
                <a:gd name="connsiteY13" fmla="*/ 3743783 h 4035310"/>
                <a:gd name="connsiteX14" fmla="*/ 2191110 w 2291055"/>
                <a:gd name="connsiteY14" fmla="*/ 3556381 h 4035310"/>
                <a:gd name="connsiteX15" fmla="*/ 2268748 w 2291055"/>
                <a:gd name="connsiteY15" fmla="*/ 3521875 h 4035310"/>
                <a:gd name="connsiteX16" fmla="*/ 2260121 w 2291055"/>
                <a:gd name="connsiteY16" fmla="*/ 3495996 h 4035310"/>
                <a:gd name="connsiteX17" fmla="*/ 1927518 w 2291055"/>
                <a:gd name="connsiteY17" fmla="*/ 3162817 h 4035310"/>
                <a:gd name="connsiteX18" fmla="*/ 1699857 w 2291055"/>
                <a:gd name="connsiteY18" fmla="*/ 3003919 h 4035310"/>
                <a:gd name="connsiteX19" fmla="*/ 1647646 w 2291055"/>
                <a:gd name="connsiteY19" fmla="*/ 2995664 h 4035310"/>
                <a:gd name="connsiteX20" fmla="*/ 1578634 w 2291055"/>
                <a:gd name="connsiteY20" fmla="*/ 2918026 h 4035310"/>
                <a:gd name="connsiteX21" fmla="*/ 1561382 w 2291055"/>
                <a:gd name="connsiteY21" fmla="*/ 2866268 h 4035310"/>
                <a:gd name="connsiteX22" fmla="*/ 1552755 w 2291055"/>
                <a:gd name="connsiteY22" fmla="*/ 2840389 h 4035310"/>
                <a:gd name="connsiteX23" fmla="*/ 1518249 w 2291055"/>
                <a:gd name="connsiteY23" fmla="*/ 2788630 h 4035310"/>
                <a:gd name="connsiteX24" fmla="*/ 1492370 w 2291055"/>
                <a:gd name="connsiteY24" fmla="*/ 2693740 h 4035310"/>
                <a:gd name="connsiteX25" fmla="*/ 1475117 w 2291055"/>
                <a:gd name="connsiteY25" fmla="*/ 2667860 h 4035310"/>
                <a:gd name="connsiteX26" fmla="*/ 1449238 w 2291055"/>
                <a:gd name="connsiteY26" fmla="*/ 2641981 h 4035310"/>
                <a:gd name="connsiteX27" fmla="*/ 1406106 w 2291055"/>
                <a:gd name="connsiteY27" fmla="*/ 2564343 h 4035310"/>
                <a:gd name="connsiteX28" fmla="*/ 1380227 w 2291055"/>
                <a:gd name="connsiteY28" fmla="*/ 2547090 h 4035310"/>
                <a:gd name="connsiteX29" fmla="*/ 1362974 w 2291055"/>
                <a:gd name="connsiteY29" fmla="*/ 2478079 h 4035310"/>
                <a:gd name="connsiteX30" fmla="*/ 1345721 w 2291055"/>
                <a:gd name="connsiteY30" fmla="*/ 2417694 h 4035310"/>
                <a:gd name="connsiteX31" fmla="*/ 1319842 w 2291055"/>
                <a:gd name="connsiteY31" fmla="*/ 2391815 h 4035310"/>
                <a:gd name="connsiteX32" fmla="*/ 1293963 w 2291055"/>
                <a:gd name="connsiteY32" fmla="*/ 2383189 h 4035310"/>
                <a:gd name="connsiteX33" fmla="*/ 1268083 w 2291055"/>
                <a:gd name="connsiteY33" fmla="*/ 2357309 h 4035310"/>
                <a:gd name="connsiteX34" fmla="*/ 1242204 w 2291055"/>
                <a:gd name="connsiteY34" fmla="*/ 2340057 h 4035310"/>
                <a:gd name="connsiteX35" fmla="*/ 1199072 w 2291055"/>
                <a:gd name="connsiteY35" fmla="*/ 2296924 h 4035310"/>
                <a:gd name="connsiteX36" fmla="*/ 1155940 w 2291055"/>
                <a:gd name="connsiteY36" fmla="*/ 2253792 h 4035310"/>
                <a:gd name="connsiteX37" fmla="*/ 1130061 w 2291055"/>
                <a:gd name="connsiteY37" fmla="*/ 2227913 h 4035310"/>
                <a:gd name="connsiteX38" fmla="*/ 1112808 w 2291055"/>
                <a:gd name="connsiteY38" fmla="*/ 2202034 h 4035310"/>
                <a:gd name="connsiteX39" fmla="*/ 1086929 w 2291055"/>
                <a:gd name="connsiteY39" fmla="*/ 2193407 h 4035310"/>
                <a:gd name="connsiteX40" fmla="*/ 1052423 w 2291055"/>
                <a:gd name="connsiteY40" fmla="*/ 2158902 h 4035310"/>
                <a:gd name="connsiteX41" fmla="*/ 1035170 w 2291055"/>
                <a:gd name="connsiteY41" fmla="*/ 2133023 h 4035310"/>
                <a:gd name="connsiteX42" fmla="*/ 1009291 w 2291055"/>
                <a:gd name="connsiteY42" fmla="*/ 2115770 h 4035310"/>
                <a:gd name="connsiteX43" fmla="*/ 974785 w 2291055"/>
                <a:gd name="connsiteY43" fmla="*/ 2055385 h 4035310"/>
                <a:gd name="connsiteX44" fmla="*/ 948906 w 2291055"/>
                <a:gd name="connsiteY44" fmla="*/ 2046758 h 4035310"/>
                <a:gd name="connsiteX45" fmla="*/ 888521 w 2291055"/>
                <a:gd name="connsiteY45" fmla="*/ 1969121 h 4035310"/>
                <a:gd name="connsiteX46" fmla="*/ 828136 w 2291055"/>
                <a:gd name="connsiteY46" fmla="*/ 1900109 h 4035310"/>
                <a:gd name="connsiteX47" fmla="*/ 793631 w 2291055"/>
                <a:gd name="connsiteY47" fmla="*/ 1848351 h 4035310"/>
                <a:gd name="connsiteX48" fmla="*/ 759125 w 2291055"/>
                <a:gd name="connsiteY48" fmla="*/ 1787966 h 4035310"/>
                <a:gd name="connsiteX49" fmla="*/ 733246 w 2291055"/>
                <a:gd name="connsiteY49" fmla="*/ 1770713 h 4035310"/>
                <a:gd name="connsiteX50" fmla="*/ 698740 w 2291055"/>
                <a:gd name="connsiteY50" fmla="*/ 1693075 h 4035310"/>
                <a:gd name="connsiteX51" fmla="*/ 672861 w 2291055"/>
                <a:gd name="connsiteY51" fmla="*/ 1675823 h 4035310"/>
                <a:gd name="connsiteX52" fmla="*/ 629729 w 2291055"/>
                <a:gd name="connsiteY52" fmla="*/ 1641317 h 4035310"/>
                <a:gd name="connsiteX53" fmla="*/ 603849 w 2291055"/>
                <a:gd name="connsiteY53" fmla="*/ 1615438 h 4035310"/>
                <a:gd name="connsiteX54" fmla="*/ 577970 w 2291055"/>
                <a:gd name="connsiteY54" fmla="*/ 1598185 h 4035310"/>
                <a:gd name="connsiteX55" fmla="*/ 560717 w 2291055"/>
                <a:gd name="connsiteY55" fmla="*/ 1572306 h 4035310"/>
                <a:gd name="connsiteX56" fmla="*/ 508959 w 2291055"/>
                <a:gd name="connsiteY56" fmla="*/ 1555053 h 4035310"/>
                <a:gd name="connsiteX57" fmla="*/ 483080 w 2291055"/>
                <a:gd name="connsiteY57" fmla="*/ 1546426 h 4035310"/>
                <a:gd name="connsiteX58" fmla="*/ 431321 w 2291055"/>
                <a:gd name="connsiteY58" fmla="*/ 1511921 h 4035310"/>
                <a:gd name="connsiteX59" fmla="*/ 405442 w 2291055"/>
                <a:gd name="connsiteY59" fmla="*/ 1503294 h 4035310"/>
                <a:gd name="connsiteX60" fmla="*/ 353683 w 2291055"/>
                <a:gd name="connsiteY60" fmla="*/ 1477415 h 4035310"/>
                <a:gd name="connsiteX61" fmla="*/ 276046 w 2291055"/>
                <a:gd name="connsiteY61" fmla="*/ 1442909 h 4035310"/>
                <a:gd name="connsiteX62" fmla="*/ 267419 w 2291055"/>
                <a:gd name="connsiteY62" fmla="*/ 1071973 h 4035310"/>
                <a:gd name="connsiteX63" fmla="*/ 327804 w 2291055"/>
                <a:gd name="connsiteY63" fmla="*/ 1011589 h 4035310"/>
                <a:gd name="connsiteX64" fmla="*/ 362310 w 2291055"/>
                <a:gd name="connsiteY64" fmla="*/ 959830 h 4035310"/>
                <a:gd name="connsiteX65" fmla="*/ 379563 w 2291055"/>
                <a:gd name="connsiteY65" fmla="*/ 933951 h 4035310"/>
                <a:gd name="connsiteX66" fmla="*/ 405442 w 2291055"/>
                <a:gd name="connsiteY66" fmla="*/ 882192 h 4035310"/>
                <a:gd name="connsiteX67" fmla="*/ 431321 w 2291055"/>
                <a:gd name="connsiteY67" fmla="*/ 804555 h 4035310"/>
                <a:gd name="connsiteX68" fmla="*/ 439948 w 2291055"/>
                <a:gd name="connsiteY68" fmla="*/ 778675 h 4035310"/>
                <a:gd name="connsiteX69" fmla="*/ 465827 w 2291055"/>
                <a:gd name="connsiteY69" fmla="*/ 761423 h 4035310"/>
                <a:gd name="connsiteX70" fmla="*/ 491706 w 2291055"/>
                <a:gd name="connsiteY70" fmla="*/ 709664 h 4035310"/>
                <a:gd name="connsiteX71" fmla="*/ 508959 w 2291055"/>
                <a:gd name="connsiteY71" fmla="*/ 657906 h 4035310"/>
                <a:gd name="connsiteX72" fmla="*/ 543465 w 2291055"/>
                <a:gd name="connsiteY72" fmla="*/ 606147 h 4035310"/>
                <a:gd name="connsiteX73" fmla="*/ 552091 w 2291055"/>
                <a:gd name="connsiteY73" fmla="*/ 528509 h 4035310"/>
                <a:gd name="connsiteX74" fmla="*/ 569344 w 2291055"/>
                <a:gd name="connsiteY74" fmla="*/ 476751 h 4035310"/>
                <a:gd name="connsiteX75" fmla="*/ 586597 w 2291055"/>
                <a:gd name="connsiteY75" fmla="*/ 424992 h 4035310"/>
                <a:gd name="connsiteX76" fmla="*/ 621102 w 2291055"/>
                <a:gd name="connsiteY76" fmla="*/ 373234 h 4035310"/>
                <a:gd name="connsiteX77" fmla="*/ 629729 w 2291055"/>
                <a:gd name="connsiteY77" fmla="*/ 347355 h 4035310"/>
                <a:gd name="connsiteX78" fmla="*/ 612476 w 2291055"/>
                <a:gd name="connsiteY78" fmla="*/ 105815 h 4035310"/>
                <a:gd name="connsiteX79" fmla="*/ 595223 w 2291055"/>
                <a:gd name="connsiteY79" fmla="*/ 54057 h 4035310"/>
                <a:gd name="connsiteX80" fmla="*/ 560717 w 2291055"/>
                <a:gd name="connsiteY80" fmla="*/ 2298 h 4035310"/>
                <a:gd name="connsiteX81" fmla="*/ 146649 w 2291055"/>
                <a:gd name="connsiteY81" fmla="*/ 131694 h 4035310"/>
                <a:gd name="connsiteX82" fmla="*/ 0 w 2291055"/>
                <a:gd name="connsiteY82" fmla="*/ 157573 h 4035310"/>
                <a:gd name="connsiteX0" fmla="*/ 0 w 2291055"/>
                <a:gd name="connsiteY0" fmla="*/ 157573 h 4035310"/>
                <a:gd name="connsiteX1" fmla="*/ 0 w 2291055"/>
                <a:gd name="connsiteY1" fmla="*/ 157573 h 4035310"/>
                <a:gd name="connsiteX2" fmla="*/ 43133 w 2291055"/>
                <a:gd name="connsiteY2" fmla="*/ 1235875 h 4035310"/>
                <a:gd name="connsiteX3" fmla="*/ 51759 w 2291055"/>
                <a:gd name="connsiteY3" fmla="*/ 1598185 h 4035310"/>
                <a:gd name="connsiteX4" fmla="*/ 69012 w 2291055"/>
                <a:gd name="connsiteY4" fmla="*/ 1744834 h 4035310"/>
                <a:gd name="connsiteX5" fmla="*/ 77638 w 2291055"/>
                <a:gd name="connsiteY5" fmla="*/ 1891483 h 4035310"/>
                <a:gd name="connsiteX6" fmla="*/ 129397 w 2291055"/>
                <a:gd name="connsiteY6" fmla="*/ 2693740 h 4035310"/>
                <a:gd name="connsiteX7" fmla="*/ 232209 w 2291055"/>
                <a:gd name="connsiteY7" fmla="*/ 3370249 h 4035310"/>
                <a:gd name="connsiteX8" fmla="*/ 224287 w 2291055"/>
                <a:gd name="connsiteY8" fmla="*/ 3599513 h 4035310"/>
                <a:gd name="connsiteX9" fmla="*/ 232914 w 2291055"/>
                <a:gd name="connsiteY9" fmla="*/ 3711657 h 4035310"/>
                <a:gd name="connsiteX10" fmla="*/ 241540 w 2291055"/>
                <a:gd name="connsiteY10" fmla="*/ 3858306 h 4035310"/>
                <a:gd name="connsiteX11" fmla="*/ 207034 w 2291055"/>
                <a:gd name="connsiteY11" fmla="*/ 4013581 h 4035310"/>
                <a:gd name="connsiteX12" fmla="*/ 276046 w 2291055"/>
                <a:gd name="connsiteY12" fmla="*/ 4004955 h 4035310"/>
                <a:gd name="connsiteX13" fmla="*/ 1384151 w 2291055"/>
                <a:gd name="connsiteY13" fmla="*/ 3743783 h 4035310"/>
                <a:gd name="connsiteX14" fmla="*/ 2191110 w 2291055"/>
                <a:gd name="connsiteY14" fmla="*/ 3556381 h 4035310"/>
                <a:gd name="connsiteX15" fmla="*/ 2268748 w 2291055"/>
                <a:gd name="connsiteY15" fmla="*/ 3521875 h 4035310"/>
                <a:gd name="connsiteX16" fmla="*/ 2260121 w 2291055"/>
                <a:gd name="connsiteY16" fmla="*/ 3495996 h 4035310"/>
                <a:gd name="connsiteX17" fmla="*/ 1927518 w 2291055"/>
                <a:gd name="connsiteY17" fmla="*/ 3162817 h 4035310"/>
                <a:gd name="connsiteX18" fmla="*/ 1699857 w 2291055"/>
                <a:gd name="connsiteY18" fmla="*/ 3003919 h 4035310"/>
                <a:gd name="connsiteX19" fmla="*/ 1578634 w 2291055"/>
                <a:gd name="connsiteY19" fmla="*/ 2918026 h 4035310"/>
                <a:gd name="connsiteX20" fmla="*/ 1561382 w 2291055"/>
                <a:gd name="connsiteY20" fmla="*/ 2866268 h 4035310"/>
                <a:gd name="connsiteX21" fmla="*/ 1552755 w 2291055"/>
                <a:gd name="connsiteY21" fmla="*/ 2840389 h 4035310"/>
                <a:gd name="connsiteX22" fmla="*/ 1518249 w 2291055"/>
                <a:gd name="connsiteY22" fmla="*/ 2788630 h 4035310"/>
                <a:gd name="connsiteX23" fmla="*/ 1492370 w 2291055"/>
                <a:gd name="connsiteY23" fmla="*/ 2693740 h 4035310"/>
                <a:gd name="connsiteX24" fmla="*/ 1475117 w 2291055"/>
                <a:gd name="connsiteY24" fmla="*/ 2667860 h 4035310"/>
                <a:gd name="connsiteX25" fmla="*/ 1449238 w 2291055"/>
                <a:gd name="connsiteY25" fmla="*/ 2641981 h 4035310"/>
                <a:gd name="connsiteX26" fmla="*/ 1406106 w 2291055"/>
                <a:gd name="connsiteY26" fmla="*/ 2564343 h 4035310"/>
                <a:gd name="connsiteX27" fmla="*/ 1380227 w 2291055"/>
                <a:gd name="connsiteY27" fmla="*/ 2547090 h 4035310"/>
                <a:gd name="connsiteX28" fmla="*/ 1362974 w 2291055"/>
                <a:gd name="connsiteY28" fmla="*/ 2478079 h 4035310"/>
                <a:gd name="connsiteX29" fmla="*/ 1345721 w 2291055"/>
                <a:gd name="connsiteY29" fmla="*/ 2417694 h 4035310"/>
                <a:gd name="connsiteX30" fmla="*/ 1319842 w 2291055"/>
                <a:gd name="connsiteY30" fmla="*/ 2391815 h 4035310"/>
                <a:gd name="connsiteX31" fmla="*/ 1293963 w 2291055"/>
                <a:gd name="connsiteY31" fmla="*/ 2383189 h 4035310"/>
                <a:gd name="connsiteX32" fmla="*/ 1268083 w 2291055"/>
                <a:gd name="connsiteY32" fmla="*/ 2357309 h 4035310"/>
                <a:gd name="connsiteX33" fmla="*/ 1242204 w 2291055"/>
                <a:gd name="connsiteY33" fmla="*/ 2340057 h 4035310"/>
                <a:gd name="connsiteX34" fmla="*/ 1199072 w 2291055"/>
                <a:gd name="connsiteY34" fmla="*/ 2296924 h 4035310"/>
                <a:gd name="connsiteX35" fmla="*/ 1155940 w 2291055"/>
                <a:gd name="connsiteY35" fmla="*/ 2253792 h 4035310"/>
                <a:gd name="connsiteX36" fmla="*/ 1130061 w 2291055"/>
                <a:gd name="connsiteY36" fmla="*/ 2227913 h 4035310"/>
                <a:gd name="connsiteX37" fmla="*/ 1112808 w 2291055"/>
                <a:gd name="connsiteY37" fmla="*/ 2202034 h 4035310"/>
                <a:gd name="connsiteX38" fmla="*/ 1086929 w 2291055"/>
                <a:gd name="connsiteY38" fmla="*/ 2193407 h 4035310"/>
                <a:gd name="connsiteX39" fmla="*/ 1052423 w 2291055"/>
                <a:gd name="connsiteY39" fmla="*/ 2158902 h 4035310"/>
                <a:gd name="connsiteX40" fmla="*/ 1035170 w 2291055"/>
                <a:gd name="connsiteY40" fmla="*/ 2133023 h 4035310"/>
                <a:gd name="connsiteX41" fmla="*/ 1009291 w 2291055"/>
                <a:gd name="connsiteY41" fmla="*/ 2115770 h 4035310"/>
                <a:gd name="connsiteX42" fmla="*/ 974785 w 2291055"/>
                <a:gd name="connsiteY42" fmla="*/ 2055385 h 4035310"/>
                <a:gd name="connsiteX43" fmla="*/ 948906 w 2291055"/>
                <a:gd name="connsiteY43" fmla="*/ 2046758 h 4035310"/>
                <a:gd name="connsiteX44" fmla="*/ 888521 w 2291055"/>
                <a:gd name="connsiteY44" fmla="*/ 1969121 h 4035310"/>
                <a:gd name="connsiteX45" fmla="*/ 828136 w 2291055"/>
                <a:gd name="connsiteY45" fmla="*/ 1900109 h 4035310"/>
                <a:gd name="connsiteX46" fmla="*/ 793631 w 2291055"/>
                <a:gd name="connsiteY46" fmla="*/ 1848351 h 4035310"/>
                <a:gd name="connsiteX47" fmla="*/ 759125 w 2291055"/>
                <a:gd name="connsiteY47" fmla="*/ 1787966 h 4035310"/>
                <a:gd name="connsiteX48" fmla="*/ 733246 w 2291055"/>
                <a:gd name="connsiteY48" fmla="*/ 1770713 h 4035310"/>
                <a:gd name="connsiteX49" fmla="*/ 698740 w 2291055"/>
                <a:gd name="connsiteY49" fmla="*/ 1693075 h 4035310"/>
                <a:gd name="connsiteX50" fmla="*/ 672861 w 2291055"/>
                <a:gd name="connsiteY50" fmla="*/ 1675823 h 4035310"/>
                <a:gd name="connsiteX51" fmla="*/ 629729 w 2291055"/>
                <a:gd name="connsiteY51" fmla="*/ 1641317 h 4035310"/>
                <a:gd name="connsiteX52" fmla="*/ 603849 w 2291055"/>
                <a:gd name="connsiteY52" fmla="*/ 1615438 h 4035310"/>
                <a:gd name="connsiteX53" fmla="*/ 577970 w 2291055"/>
                <a:gd name="connsiteY53" fmla="*/ 1598185 h 4035310"/>
                <a:gd name="connsiteX54" fmla="*/ 560717 w 2291055"/>
                <a:gd name="connsiteY54" fmla="*/ 1572306 h 4035310"/>
                <a:gd name="connsiteX55" fmla="*/ 508959 w 2291055"/>
                <a:gd name="connsiteY55" fmla="*/ 1555053 h 4035310"/>
                <a:gd name="connsiteX56" fmla="*/ 483080 w 2291055"/>
                <a:gd name="connsiteY56" fmla="*/ 1546426 h 4035310"/>
                <a:gd name="connsiteX57" fmla="*/ 431321 w 2291055"/>
                <a:gd name="connsiteY57" fmla="*/ 1511921 h 4035310"/>
                <a:gd name="connsiteX58" fmla="*/ 405442 w 2291055"/>
                <a:gd name="connsiteY58" fmla="*/ 1503294 h 4035310"/>
                <a:gd name="connsiteX59" fmla="*/ 353683 w 2291055"/>
                <a:gd name="connsiteY59" fmla="*/ 1477415 h 4035310"/>
                <a:gd name="connsiteX60" fmla="*/ 276046 w 2291055"/>
                <a:gd name="connsiteY60" fmla="*/ 1442909 h 4035310"/>
                <a:gd name="connsiteX61" fmla="*/ 267419 w 2291055"/>
                <a:gd name="connsiteY61" fmla="*/ 1071973 h 4035310"/>
                <a:gd name="connsiteX62" fmla="*/ 327804 w 2291055"/>
                <a:gd name="connsiteY62" fmla="*/ 1011589 h 4035310"/>
                <a:gd name="connsiteX63" fmla="*/ 362310 w 2291055"/>
                <a:gd name="connsiteY63" fmla="*/ 959830 h 4035310"/>
                <a:gd name="connsiteX64" fmla="*/ 379563 w 2291055"/>
                <a:gd name="connsiteY64" fmla="*/ 933951 h 4035310"/>
                <a:gd name="connsiteX65" fmla="*/ 405442 w 2291055"/>
                <a:gd name="connsiteY65" fmla="*/ 882192 h 4035310"/>
                <a:gd name="connsiteX66" fmla="*/ 431321 w 2291055"/>
                <a:gd name="connsiteY66" fmla="*/ 804555 h 4035310"/>
                <a:gd name="connsiteX67" fmla="*/ 439948 w 2291055"/>
                <a:gd name="connsiteY67" fmla="*/ 778675 h 4035310"/>
                <a:gd name="connsiteX68" fmla="*/ 465827 w 2291055"/>
                <a:gd name="connsiteY68" fmla="*/ 761423 h 4035310"/>
                <a:gd name="connsiteX69" fmla="*/ 491706 w 2291055"/>
                <a:gd name="connsiteY69" fmla="*/ 709664 h 4035310"/>
                <a:gd name="connsiteX70" fmla="*/ 508959 w 2291055"/>
                <a:gd name="connsiteY70" fmla="*/ 657906 h 4035310"/>
                <a:gd name="connsiteX71" fmla="*/ 543465 w 2291055"/>
                <a:gd name="connsiteY71" fmla="*/ 606147 h 4035310"/>
                <a:gd name="connsiteX72" fmla="*/ 552091 w 2291055"/>
                <a:gd name="connsiteY72" fmla="*/ 528509 h 4035310"/>
                <a:gd name="connsiteX73" fmla="*/ 569344 w 2291055"/>
                <a:gd name="connsiteY73" fmla="*/ 476751 h 4035310"/>
                <a:gd name="connsiteX74" fmla="*/ 586597 w 2291055"/>
                <a:gd name="connsiteY74" fmla="*/ 424992 h 4035310"/>
                <a:gd name="connsiteX75" fmla="*/ 621102 w 2291055"/>
                <a:gd name="connsiteY75" fmla="*/ 373234 h 4035310"/>
                <a:gd name="connsiteX76" fmla="*/ 629729 w 2291055"/>
                <a:gd name="connsiteY76" fmla="*/ 347355 h 4035310"/>
                <a:gd name="connsiteX77" fmla="*/ 612476 w 2291055"/>
                <a:gd name="connsiteY77" fmla="*/ 105815 h 4035310"/>
                <a:gd name="connsiteX78" fmla="*/ 595223 w 2291055"/>
                <a:gd name="connsiteY78" fmla="*/ 54057 h 4035310"/>
                <a:gd name="connsiteX79" fmla="*/ 560717 w 2291055"/>
                <a:gd name="connsiteY79" fmla="*/ 2298 h 4035310"/>
                <a:gd name="connsiteX80" fmla="*/ 146649 w 2291055"/>
                <a:gd name="connsiteY80" fmla="*/ 131694 h 4035310"/>
                <a:gd name="connsiteX81" fmla="*/ 0 w 2291055"/>
                <a:gd name="connsiteY81" fmla="*/ 157573 h 4035310"/>
                <a:gd name="connsiteX0" fmla="*/ 0 w 2291055"/>
                <a:gd name="connsiteY0" fmla="*/ 157573 h 4035310"/>
                <a:gd name="connsiteX1" fmla="*/ 0 w 2291055"/>
                <a:gd name="connsiteY1" fmla="*/ 157573 h 4035310"/>
                <a:gd name="connsiteX2" fmla="*/ 43133 w 2291055"/>
                <a:gd name="connsiteY2" fmla="*/ 1235875 h 4035310"/>
                <a:gd name="connsiteX3" fmla="*/ 51759 w 2291055"/>
                <a:gd name="connsiteY3" fmla="*/ 1598185 h 4035310"/>
                <a:gd name="connsiteX4" fmla="*/ 69012 w 2291055"/>
                <a:gd name="connsiteY4" fmla="*/ 1744834 h 4035310"/>
                <a:gd name="connsiteX5" fmla="*/ 77638 w 2291055"/>
                <a:gd name="connsiteY5" fmla="*/ 1891483 h 4035310"/>
                <a:gd name="connsiteX6" fmla="*/ 129397 w 2291055"/>
                <a:gd name="connsiteY6" fmla="*/ 2693740 h 4035310"/>
                <a:gd name="connsiteX7" fmla="*/ 232209 w 2291055"/>
                <a:gd name="connsiteY7" fmla="*/ 3370249 h 4035310"/>
                <a:gd name="connsiteX8" fmla="*/ 224287 w 2291055"/>
                <a:gd name="connsiteY8" fmla="*/ 3599513 h 4035310"/>
                <a:gd name="connsiteX9" fmla="*/ 232914 w 2291055"/>
                <a:gd name="connsiteY9" fmla="*/ 3711657 h 4035310"/>
                <a:gd name="connsiteX10" fmla="*/ 241540 w 2291055"/>
                <a:gd name="connsiteY10" fmla="*/ 3858306 h 4035310"/>
                <a:gd name="connsiteX11" fmla="*/ 207034 w 2291055"/>
                <a:gd name="connsiteY11" fmla="*/ 4013581 h 4035310"/>
                <a:gd name="connsiteX12" fmla="*/ 276046 w 2291055"/>
                <a:gd name="connsiteY12" fmla="*/ 4004955 h 4035310"/>
                <a:gd name="connsiteX13" fmla="*/ 1384151 w 2291055"/>
                <a:gd name="connsiteY13" fmla="*/ 3743783 h 4035310"/>
                <a:gd name="connsiteX14" fmla="*/ 2191110 w 2291055"/>
                <a:gd name="connsiteY14" fmla="*/ 3556381 h 4035310"/>
                <a:gd name="connsiteX15" fmla="*/ 2268748 w 2291055"/>
                <a:gd name="connsiteY15" fmla="*/ 3521875 h 4035310"/>
                <a:gd name="connsiteX16" fmla="*/ 2260121 w 2291055"/>
                <a:gd name="connsiteY16" fmla="*/ 3495996 h 4035310"/>
                <a:gd name="connsiteX17" fmla="*/ 1927518 w 2291055"/>
                <a:gd name="connsiteY17" fmla="*/ 3162817 h 4035310"/>
                <a:gd name="connsiteX18" fmla="*/ 1699857 w 2291055"/>
                <a:gd name="connsiteY18" fmla="*/ 3003919 h 4035310"/>
                <a:gd name="connsiteX19" fmla="*/ 1609207 w 2291055"/>
                <a:gd name="connsiteY19" fmla="*/ 2973675 h 4035310"/>
                <a:gd name="connsiteX20" fmla="*/ 1561382 w 2291055"/>
                <a:gd name="connsiteY20" fmla="*/ 2866268 h 4035310"/>
                <a:gd name="connsiteX21" fmla="*/ 1552755 w 2291055"/>
                <a:gd name="connsiteY21" fmla="*/ 2840389 h 4035310"/>
                <a:gd name="connsiteX22" fmla="*/ 1518249 w 2291055"/>
                <a:gd name="connsiteY22" fmla="*/ 2788630 h 4035310"/>
                <a:gd name="connsiteX23" fmla="*/ 1492370 w 2291055"/>
                <a:gd name="connsiteY23" fmla="*/ 2693740 h 4035310"/>
                <a:gd name="connsiteX24" fmla="*/ 1475117 w 2291055"/>
                <a:gd name="connsiteY24" fmla="*/ 2667860 h 4035310"/>
                <a:gd name="connsiteX25" fmla="*/ 1449238 w 2291055"/>
                <a:gd name="connsiteY25" fmla="*/ 2641981 h 4035310"/>
                <a:gd name="connsiteX26" fmla="*/ 1406106 w 2291055"/>
                <a:gd name="connsiteY26" fmla="*/ 2564343 h 4035310"/>
                <a:gd name="connsiteX27" fmla="*/ 1380227 w 2291055"/>
                <a:gd name="connsiteY27" fmla="*/ 2547090 h 4035310"/>
                <a:gd name="connsiteX28" fmla="*/ 1362974 w 2291055"/>
                <a:gd name="connsiteY28" fmla="*/ 2478079 h 4035310"/>
                <a:gd name="connsiteX29" fmla="*/ 1345721 w 2291055"/>
                <a:gd name="connsiteY29" fmla="*/ 2417694 h 4035310"/>
                <a:gd name="connsiteX30" fmla="*/ 1319842 w 2291055"/>
                <a:gd name="connsiteY30" fmla="*/ 2391815 h 4035310"/>
                <a:gd name="connsiteX31" fmla="*/ 1293963 w 2291055"/>
                <a:gd name="connsiteY31" fmla="*/ 2383189 h 4035310"/>
                <a:gd name="connsiteX32" fmla="*/ 1268083 w 2291055"/>
                <a:gd name="connsiteY32" fmla="*/ 2357309 h 4035310"/>
                <a:gd name="connsiteX33" fmla="*/ 1242204 w 2291055"/>
                <a:gd name="connsiteY33" fmla="*/ 2340057 h 4035310"/>
                <a:gd name="connsiteX34" fmla="*/ 1199072 w 2291055"/>
                <a:gd name="connsiteY34" fmla="*/ 2296924 h 4035310"/>
                <a:gd name="connsiteX35" fmla="*/ 1155940 w 2291055"/>
                <a:gd name="connsiteY35" fmla="*/ 2253792 h 4035310"/>
                <a:gd name="connsiteX36" fmla="*/ 1130061 w 2291055"/>
                <a:gd name="connsiteY36" fmla="*/ 2227913 h 4035310"/>
                <a:gd name="connsiteX37" fmla="*/ 1112808 w 2291055"/>
                <a:gd name="connsiteY37" fmla="*/ 2202034 h 4035310"/>
                <a:gd name="connsiteX38" fmla="*/ 1086929 w 2291055"/>
                <a:gd name="connsiteY38" fmla="*/ 2193407 h 4035310"/>
                <a:gd name="connsiteX39" fmla="*/ 1052423 w 2291055"/>
                <a:gd name="connsiteY39" fmla="*/ 2158902 h 4035310"/>
                <a:gd name="connsiteX40" fmla="*/ 1035170 w 2291055"/>
                <a:gd name="connsiteY40" fmla="*/ 2133023 h 4035310"/>
                <a:gd name="connsiteX41" fmla="*/ 1009291 w 2291055"/>
                <a:gd name="connsiteY41" fmla="*/ 2115770 h 4035310"/>
                <a:gd name="connsiteX42" fmla="*/ 974785 w 2291055"/>
                <a:gd name="connsiteY42" fmla="*/ 2055385 h 4035310"/>
                <a:gd name="connsiteX43" fmla="*/ 948906 w 2291055"/>
                <a:gd name="connsiteY43" fmla="*/ 2046758 h 4035310"/>
                <a:gd name="connsiteX44" fmla="*/ 888521 w 2291055"/>
                <a:gd name="connsiteY44" fmla="*/ 1969121 h 4035310"/>
                <a:gd name="connsiteX45" fmla="*/ 828136 w 2291055"/>
                <a:gd name="connsiteY45" fmla="*/ 1900109 h 4035310"/>
                <a:gd name="connsiteX46" fmla="*/ 793631 w 2291055"/>
                <a:gd name="connsiteY46" fmla="*/ 1848351 h 4035310"/>
                <a:gd name="connsiteX47" fmla="*/ 759125 w 2291055"/>
                <a:gd name="connsiteY47" fmla="*/ 1787966 h 4035310"/>
                <a:gd name="connsiteX48" fmla="*/ 733246 w 2291055"/>
                <a:gd name="connsiteY48" fmla="*/ 1770713 h 4035310"/>
                <a:gd name="connsiteX49" fmla="*/ 698740 w 2291055"/>
                <a:gd name="connsiteY49" fmla="*/ 1693075 h 4035310"/>
                <a:gd name="connsiteX50" fmla="*/ 672861 w 2291055"/>
                <a:gd name="connsiteY50" fmla="*/ 1675823 h 4035310"/>
                <a:gd name="connsiteX51" fmla="*/ 629729 w 2291055"/>
                <a:gd name="connsiteY51" fmla="*/ 1641317 h 4035310"/>
                <a:gd name="connsiteX52" fmla="*/ 603849 w 2291055"/>
                <a:gd name="connsiteY52" fmla="*/ 1615438 h 4035310"/>
                <a:gd name="connsiteX53" fmla="*/ 577970 w 2291055"/>
                <a:gd name="connsiteY53" fmla="*/ 1598185 h 4035310"/>
                <a:gd name="connsiteX54" fmla="*/ 560717 w 2291055"/>
                <a:gd name="connsiteY54" fmla="*/ 1572306 h 4035310"/>
                <a:gd name="connsiteX55" fmla="*/ 508959 w 2291055"/>
                <a:gd name="connsiteY55" fmla="*/ 1555053 h 4035310"/>
                <a:gd name="connsiteX56" fmla="*/ 483080 w 2291055"/>
                <a:gd name="connsiteY56" fmla="*/ 1546426 h 4035310"/>
                <a:gd name="connsiteX57" fmla="*/ 431321 w 2291055"/>
                <a:gd name="connsiteY57" fmla="*/ 1511921 h 4035310"/>
                <a:gd name="connsiteX58" fmla="*/ 405442 w 2291055"/>
                <a:gd name="connsiteY58" fmla="*/ 1503294 h 4035310"/>
                <a:gd name="connsiteX59" fmla="*/ 353683 w 2291055"/>
                <a:gd name="connsiteY59" fmla="*/ 1477415 h 4035310"/>
                <a:gd name="connsiteX60" fmla="*/ 276046 w 2291055"/>
                <a:gd name="connsiteY60" fmla="*/ 1442909 h 4035310"/>
                <a:gd name="connsiteX61" fmla="*/ 267419 w 2291055"/>
                <a:gd name="connsiteY61" fmla="*/ 1071973 h 4035310"/>
                <a:gd name="connsiteX62" fmla="*/ 327804 w 2291055"/>
                <a:gd name="connsiteY62" fmla="*/ 1011589 h 4035310"/>
                <a:gd name="connsiteX63" fmla="*/ 362310 w 2291055"/>
                <a:gd name="connsiteY63" fmla="*/ 959830 h 4035310"/>
                <a:gd name="connsiteX64" fmla="*/ 379563 w 2291055"/>
                <a:gd name="connsiteY64" fmla="*/ 933951 h 4035310"/>
                <a:gd name="connsiteX65" fmla="*/ 405442 w 2291055"/>
                <a:gd name="connsiteY65" fmla="*/ 882192 h 4035310"/>
                <a:gd name="connsiteX66" fmla="*/ 431321 w 2291055"/>
                <a:gd name="connsiteY66" fmla="*/ 804555 h 4035310"/>
                <a:gd name="connsiteX67" fmla="*/ 439948 w 2291055"/>
                <a:gd name="connsiteY67" fmla="*/ 778675 h 4035310"/>
                <a:gd name="connsiteX68" fmla="*/ 465827 w 2291055"/>
                <a:gd name="connsiteY68" fmla="*/ 761423 h 4035310"/>
                <a:gd name="connsiteX69" fmla="*/ 491706 w 2291055"/>
                <a:gd name="connsiteY69" fmla="*/ 709664 h 4035310"/>
                <a:gd name="connsiteX70" fmla="*/ 508959 w 2291055"/>
                <a:gd name="connsiteY70" fmla="*/ 657906 h 4035310"/>
                <a:gd name="connsiteX71" fmla="*/ 543465 w 2291055"/>
                <a:gd name="connsiteY71" fmla="*/ 606147 h 4035310"/>
                <a:gd name="connsiteX72" fmla="*/ 552091 w 2291055"/>
                <a:gd name="connsiteY72" fmla="*/ 528509 h 4035310"/>
                <a:gd name="connsiteX73" fmla="*/ 569344 w 2291055"/>
                <a:gd name="connsiteY73" fmla="*/ 476751 h 4035310"/>
                <a:gd name="connsiteX74" fmla="*/ 586597 w 2291055"/>
                <a:gd name="connsiteY74" fmla="*/ 424992 h 4035310"/>
                <a:gd name="connsiteX75" fmla="*/ 621102 w 2291055"/>
                <a:gd name="connsiteY75" fmla="*/ 373234 h 4035310"/>
                <a:gd name="connsiteX76" fmla="*/ 629729 w 2291055"/>
                <a:gd name="connsiteY76" fmla="*/ 347355 h 4035310"/>
                <a:gd name="connsiteX77" fmla="*/ 612476 w 2291055"/>
                <a:gd name="connsiteY77" fmla="*/ 105815 h 4035310"/>
                <a:gd name="connsiteX78" fmla="*/ 595223 w 2291055"/>
                <a:gd name="connsiteY78" fmla="*/ 54057 h 4035310"/>
                <a:gd name="connsiteX79" fmla="*/ 560717 w 2291055"/>
                <a:gd name="connsiteY79" fmla="*/ 2298 h 4035310"/>
                <a:gd name="connsiteX80" fmla="*/ 146649 w 2291055"/>
                <a:gd name="connsiteY80" fmla="*/ 131694 h 4035310"/>
                <a:gd name="connsiteX81" fmla="*/ 0 w 2291055"/>
                <a:gd name="connsiteY81" fmla="*/ 157573 h 4035310"/>
                <a:gd name="connsiteX0" fmla="*/ 0 w 2291055"/>
                <a:gd name="connsiteY0" fmla="*/ 157573 h 4035310"/>
                <a:gd name="connsiteX1" fmla="*/ 0 w 2291055"/>
                <a:gd name="connsiteY1" fmla="*/ 157573 h 4035310"/>
                <a:gd name="connsiteX2" fmla="*/ 43133 w 2291055"/>
                <a:gd name="connsiteY2" fmla="*/ 1235875 h 4035310"/>
                <a:gd name="connsiteX3" fmla="*/ 51759 w 2291055"/>
                <a:gd name="connsiteY3" fmla="*/ 1598185 h 4035310"/>
                <a:gd name="connsiteX4" fmla="*/ 69012 w 2291055"/>
                <a:gd name="connsiteY4" fmla="*/ 1744834 h 4035310"/>
                <a:gd name="connsiteX5" fmla="*/ 77638 w 2291055"/>
                <a:gd name="connsiteY5" fmla="*/ 1891483 h 4035310"/>
                <a:gd name="connsiteX6" fmla="*/ 129397 w 2291055"/>
                <a:gd name="connsiteY6" fmla="*/ 2693740 h 4035310"/>
                <a:gd name="connsiteX7" fmla="*/ 232209 w 2291055"/>
                <a:gd name="connsiteY7" fmla="*/ 3370249 h 4035310"/>
                <a:gd name="connsiteX8" fmla="*/ 224287 w 2291055"/>
                <a:gd name="connsiteY8" fmla="*/ 3599513 h 4035310"/>
                <a:gd name="connsiteX9" fmla="*/ 232914 w 2291055"/>
                <a:gd name="connsiteY9" fmla="*/ 3711657 h 4035310"/>
                <a:gd name="connsiteX10" fmla="*/ 241540 w 2291055"/>
                <a:gd name="connsiteY10" fmla="*/ 3858306 h 4035310"/>
                <a:gd name="connsiteX11" fmla="*/ 207034 w 2291055"/>
                <a:gd name="connsiteY11" fmla="*/ 4013581 h 4035310"/>
                <a:gd name="connsiteX12" fmla="*/ 276046 w 2291055"/>
                <a:gd name="connsiteY12" fmla="*/ 4004955 h 4035310"/>
                <a:gd name="connsiteX13" fmla="*/ 1384151 w 2291055"/>
                <a:gd name="connsiteY13" fmla="*/ 3743783 h 4035310"/>
                <a:gd name="connsiteX14" fmla="*/ 2191110 w 2291055"/>
                <a:gd name="connsiteY14" fmla="*/ 3556381 h 4035310"/>
                <a:gd name="connsiteX15" fmla="*/ 2268748 w 2291055"/>
                <a:gd name="connsiteY15" fmla="*/ 3521875 h 4035310"/>
                <a:gd name="connsiteX16" fmla="*/ 2260121 w 2291055"/>
                <a:gd name="connsiteY16" fmla="*/ 3495996 h 4035310"/>
                <a:gd name="connsiteX17" fmla="*/ 1927518 w 2291055"/>
                <a:gd name="connsiteY17" fmla="*/ 3162817 h 4035310"/>
                <a:gd name="connsiteX18" fmla="*/ 1699857 w 2291055"/>
                <a:gd name="connsiteY18" fmla="*/ 3003919 h 4035310"/>
                <a:gd name="connsiteX19" fmla="*/ 1609207 w 2291055"/>
                <a:gd name="connsiteY19" fmla="*/ 2973675 h 4035310"/>
                <a:gd name="connsiteX20" fmla="*/ 1552755 w 2291055"/>
                <a:gd name="connsiteY20" fmla="*/ 2840389 h 4035310"/>
                <a:gd name="connsiteX21" fmla="*/ 1518249 w 2291055"/>
                <a:gd name="connsiteY21" fmla="*/ 2788630 h 4035310"/>
                <a:gd name="connsiteX22" fmla="*/ 1492370 w 2291055"/>
                <a:gd name="connsiteY22" fmla="*/ 2693740 h 4035310"/>
                <a:gd name="connsiteX23" fmla="*/ 1475117 w 2291055"/>
                <a:gd name="connsiteY23" fmla="*/ 2667860 h 4035310"/>
                <a:gd name="connsiteX24" fmla="*/ 1449238 w 2291055"/>
                <a:gd name="connsiteY24" fmla="*/ 2641981 h 4035310"/>
                <a:gd name="connsiteX25" fmla="*/ 1406106 w 2291055"/>
                <a:gd name="connsiteY25" fmla="*/ 2564343 h 4035310"/>
                <a:gd name="connsiteX26" fmla="*/ 1380227 w 2291055"/>
                <a:gd name="connsiteY26" fmla="*/ 2547090 h 4035310"/>
                <a:gd name="connsiteX27" fmla="*/ 1362974 w 2291055"/>
                <a:gd name="connsiteY27" fmla="*/ 2478079 h 4035310"/>
                <a:gd name="connsiteX28" fmla="*/ 1345721 w 2291055"/>
                <a:gd name="connsiteY28" fmla="*/ 2417694 h 4035310"/>
                <a:gd name="connsiteX29" fmla="*/ 1319842 w 2291055"/>
                <a:gd name="connsiteY29" fmla="*/ 2391815 h 4035310"/>
                <a:gd name="connsiteX30" fmla="*/ 1293963 w 2291055"/>
                <a:gd name="connsiteY30" fmla="*/ 2383189 h 4035310"/>
                <a:gd name="connsiteX31" fmla="*/ 1268083 w 2291055"/>
                <a:gd name="connsiteY31" fmla="*/ 2357309 h 4035310"/>
                <a:gd name="connsiteX32" fmla="*/ 1242204 w 2291055"/>
                <a:gd name="connsiteY32" fmla="*/ 2340057 h 4035310"/>
                <a:gd name="connsiteX33" fmla="*/ 1199072 w 2291055"/>
                <a:gd name="connsiteY33" fmla="*/ 2296924 h 4035310"/>
                <a:gd name="connsiteX34" fmla="*/ 1155940 w 2291055"/>
                <a:gd name="connsiteY34" fmla="*/ 2253792 h 4035310"/>
                <a:gd name="connsiteX35" fmla="*/ 1130061 w 2291055"/>
                <a:gd name="connsiteY35" fmla="*/ 2227913 h 4035310"/>
                <a:gd name="connsiteX36" fmla="*/ 1112808 w 2291055"/>
                <a:gd name="connsiteY36" fmla="*/ 2202034 h 4035310"/>
                <a:gd name="connsiteX37" fmla="*/ 1086929 w 2291055"/>
                <a:gd name="connsiteY37" fmla="*/ 2193407 h 4035310"/>
                <a:gd name="connsiteX38" fmla="*/ 1052423 w 2291055"/>
                <a:gd name="connsiteY38" fmla="*/ 2158902 h 4035310"/>
                <a:gd name="connsiteX39" fmla="*/ 1035170 w 2291055"/>
                <a:gd name="connsiteY39" fmla="*/ 2133023 h 4035310"/>
                <a:gd name="connsiteX40" fmla="*/ 1009291 w 2291055"/>
                <a:gd name="connsiteY40" fmla="*/ 2115770 h 4035310"/>
                <a:gd name="connsiteX41" fmla="*/ 974785 w 2291055"/>
                <a:gd name="connsiteY41" fmla="*/ 2055385 h 4035310"/>
                <a:gd name="connsiteX42" fmla="*/ 948906 w 2291055"/>
                <a:gd name="connsiteY42" fmla="*/ 2046758 h 4035310"/>
                <a:gd name="connsiteX43" fmla="*/ 888521 w 2291055"/>
                <a:gd name="connsiteY43" fmla="*/ 1969121 h 4035310"/>
                <a:gd name="connsiteX44" fmla="*/ 828136 w 2291055"/>
                <a:gd name="connsiteY44" fmla="*/ 1900109 h 4035310"/>
                <a:gd name="connsiteX45" fmla="*/ 793631 w 2291055"/>
                <a:gd name="connsiteY45" fmla="*/ 1848351 h 4035310"/>
                <a:gd name="connsiteX46" fmla="*/ 759125 w 2291055"/>
                <a:gd name="connsiteY46" fmla="*/ 1787966 h 4035310"/>
                <a:gd name="connsiteX47" fmla="*/ 733246 w 2291055"/>
                <a:gd name="connsiteY47" fmla="*/ 1770713 h 4035310"/>
                <a:gd name="connsiteX48" fmla="*/ 698740 w 2291055"/>
                <a:gd name="connsiteY48" fmla="*/ 1693075 h 4035310"/>
                <a:gd name="connsiteX49" fmla="*/ 672861 w 2291055"/>
                <a:gd name="connsiteY49" fmla="*/ 1675823 h 4035310"/>
                <a:gd name="connsiteX50" fmla="*/ 629729 w 2291055"/>
                <a:gd name="connsiteY50" fmla="*/ 1641317 h 4035310"/>
                <a:gd name="connsiteX51" fmla="*/ 603849 w 2291055"/>
                <a:gd name="connsiteY51" fmla="*/ 1615438 h 4035310"/>
                <a:gd name="connsiteX52" fmla="*/ 577970 w 2291055"/>
                <a:gd name="connsiteY52" fmla="*/ 1598185 h 4035310"/>
                <a:gd name="connsiteX53" fmla="*/ 560717 w 2291055"/>
                <a:gd name="connsiteY53" fmla="*/ 1572306 h 4035310"/>
                <a:gd name="connsiteX54" fmla="*/ 508959 w 2291055"/>
                <a:gd name="connsiteY54" fmla="*/ 1555053 h 4035310"/>
                <a:gd name="connsiteX55" fmla="*/ 483080 w 2291055"/>
                <a:gd name="connsiteY55" fmla="*/ 1546426 h 4035310"/>
                <a:gd name="connsiteX56" fmla="*/ 431321 w 2291055"/>
                <a:gd name="connsiteY56" fmla="*/ 1511921 h 4035310"/>
                <a:gd name="connsiteX57" fmla="*/ 405442 w 2291055"/>
                <a:gd name="connsiteY57" fmla="*/ 1503294 h 4035310"/>
                <a:gd name="connsiteX58" fmla="*/ 353683 w 2291055"/>
                <a:gd name="connsiteY58" fmla="*/ 1477415 h 4035310"/>
                <a:gd name="connsiteX59" fmla="*/ 276046 w 2291055"/>
                <a:gd name="connsiteY59" fmla="*/ 1442909 h 4035310"/>
                <a:gd name="connsiteX60" fmla="*/ 267419 w 2291055"/>
                <a:gd name="connsiteY60" fmla="*/ 1071973 h 4035310"/>
                <a:gd name="connsiteX61" fmla="*/ 327804 w 2291055"/>
                <a:gd name="connsiteY61" fmla="*/ 1011589 h 4035310"/>
                <a:gd name="connsiteX62" fmla="*/ 362310 w 2291055"/>
                <a:gd name="connsiteY62" fmla="*/ 959830 h 4035310"/>
                <a:gd name="connsiteX63" fmla="*/ 379563 w 2291055"/>
                <a:gd name="connsiteY63" fmla="*/ 933951 h 4035310"/>
                <a:gd name="connsiteX64" fmla="*/ 405442 w 2291055"/>
                <a:gd name="connsiteY64" fmla="*/ 882192 h 4035310"/>
                <a:gd name="connsiteX65" fmla="*/ 431321 w 2291055"/>
                <a:gd name="connsiteY65" fmla="*/ 804555 h 4035310"/>
                <a:gd name="connsiteX66" fmla="*/ 439948 w 2291055"/>
                <a:gd name="connsiteY66" fmla="*/ 778675 h 4035310"/>
                <a:gd name="connsiteX67" fmla="*/ 465827 w 2291055"/>
                <a:gd name="connsiteY67" fmla="*/ 761423 h 4035310"/>
                <a:gd name="connsiteX68" fmla="*/ 491706 w 2291055"/>
                <a:gd name="connsiteY68" fmla="*/ 709664 h 4035310"/>
                <a:gd name="connsiteX69" fmla="*/ 508959 w 2291055"/>
                <a:gd name="connsiteY69" fmla="*/ 657906 h 4035310"/>
                <a:gd name="connsiteX70" fmla="*/ 543465 w 2291055"/>
                <a:gd name="connsiteY70" fmla="*/ 606147 h 4035310"/>
                <a:gd name="connsiteX71" fmla="*/ 552091 w 2291055"/>
                <a:gd name="connsiteY71" fmla="*/ 528509 h 4035310"/>
                <a:gd name="connsiteX72" fmla="*/ 569344 w 2291055"/>
                <a:gd name="connsiteY72" fmla="*/ 476751 h 4035310"/>
                <a:gd name="connsiteX73" fmla="*/ 586597 w 2291055"/>
                <a:gd name="connsiteY73" fmla="*/ 424992 h 4035310"/>
                <a:gd name="connsiteX74" fmla="*/ 621102 w 2291055"/>
                <a:gd name="connsiteY74" fmla="*/ 373234 h 4035310"/>
                <a:gd name="connsiteX75" fmla="*/ 629729 w 2291055"/>
                <a:gd name="connsiteY75" fmla="*/ 347355 h 4035310"/>
                <a:gd name="connsiteX76" fmla="*/ 612476 w 2291055"/>
                <a:gd name="connsiteY76" fmla="*/ 105815 h 4035310"/>
                <a:gd name="connsiteX77" fmla="*/ 595223 w 2291055"/>
                <a:gd name="connsiteY77" fmla="*/ 54057 h 4035310"/>
                <a:gd name="connsiteX78" fmla="*/ 560717 w 2291055"/>
                <a:gd name="connsiteY78" fmla="*/ 2298 h 4035310"/>
                <a:gd name="connsiteX79" fmla="*/ 146649 w 2291055"/>
                <a:gd name="connsiteY79" fmla="*/ 131694 h 4035310"/>
                <a:gd name="connsiteX80" fmla="*/ 0 w 2291055"/>
                <a:gd name="connsiteY80" fmla="*/ 157573 h 4035310"/>
                <a:gd name="connsiteX0" fmla="*/ 0 w 2291055"/>
                <a:gd name="connsiteY0" fmla="*/ 157573 h 4035310"/>
                <a:gd name="connsiteX1" fmla="*/ 0 w 2291055"/>
                <a:gd name="connsiteY1" fmla="*/ 157573 h 4035310"/>
                <a:gd name="connsiteX2" fmla="*/ 43133 w 2291055"/>
                <a:gd name="connsiteY2" fmla="*/ 1235875 h 4035310"/>
                <a:gd name="connsiteX3" fmla="*/ 51759 w 2291055"/>
                <a:gd name="connsiteY3" fmla="*/ 1598185 h 4035310"/>
                <a:gd name="connsiteX4" fmla="*/ 69012 w 2291055"/>
                <a:gd name="connsiteY4" fmla="*/ 1744834 h 4035310"/>
                <a:gd name="connsiteX5" fmla="*/ 77638 w 2291055"/>
                <a:gd name="connsiteY5" fmla="*/ 1891483 h 4035310"/>
                <a:gd name="connsiteX6" fmla="*/ 129397 w 2291055"/>
                <a:gd name="connsiteY6" fmla="*/ 2693740 h 4035310"/>
                <a:gd name="connsiteX7" fmla="*/ 232209 w 2291055"/>
                <a:gd name="connsiteY7" fmla="*/ 3370249 h 4035310"/>
                <a:gd name="connsiteX8" fmla="*/ 224287 w 2291055"/>
                <a:gd name="connsiteY8" fmla="*/ 3599513 h 4035310"/>
                <a:gd name="connsiteX9" fmla="*/ 232914 w 2291055"/>
                <a:gd name="connsiteY9" fmla="*/ 3711657 h 4035310"/>
                <a:gd name="connsiteX10" fmla="*/ 241540 w 2291055"/>
                <a:gd name="connsiteY10" fmla="*/ 3858306 h 4035310"/>
                <a:gd name="connsiteX11" fmla="*/ 207034 w 2291055"/>
                <a:gd name="connsiteY11" fmla="*/ 4013581 h 4035310"/>
                <a:gd name="connsiteX12" fmla="*/ 276046 w 2291055"/>
                <a:gd name="connsiteY12" fmla="*/ 4004955 h 4035310"/>
                <a:gd name="connsiteX13" fmla="*/ 1384151 w 2291055"/>
                <a:gd name="connsiteY13" fmla="*/ 3743783 h 4035310"/>
                <a:gd name="connsiteX14" fmla="*/ 2191110 w 2291055"/>
                <a:gd name="connsiteY14" fmla="*/ 3556381 h 4035310"/>
                <a:gd name="connsiteX15" fmla="*/ 2268748 w 2291055"/>
                <a:gd name="connsiteY15" fmla="*/ 3521875 h 4035310"/>
                <a:gd name="connsiteX16" fmla="*/ 2260121 w 2291055"/>
                <a:gd name="connsiteY16" fmla="*/ 3495996 h 4035310"/>
                <a:gd name="connsiteX17" fmla="*/ 1927518 w 2291055"/>
                <a:gd name="connsiteY17" fmla="*/ 3162817 h 4035310"/>
                <a:gd name="connsiteX18" fmla="*/ 1699857 w 2291055"/>
                <a:gd name="connsiteY18" fmla="*/ 3003919 h 4035310"/>
                <a:gd name="connsiteX19" fmla="*/ 1609207 w 2291055"/>
                <a:gd name="connsiteY19" fmla="*/ 2973675 h 4035310"/>
                <a:gd name="connsiteX20" fmla="*/ 1518249 w 2291055"/>
                <a:gd name="connsiteY20" fmla="*/ 2788630 h 4035310"/>
                <a:gd name="connsiteX21" fmla="*/ 1492370 w 2291055"/>
                <a:gd name="connsiteY21" fmla="*/ 2693740 h 4035310"/>
                <a:gd name="connsiteX22" fmla="*/ 1475117 w 2291055"/>
                <a:gd name="connsiteY22" fmla="*/ 2667860 h 4035310"/>
                <a:gd name="connsiteX23" fmla="*/ 1449238 w 2291055"/>
                <a:gd name="connsiteY23" fmla="*/ 2641981 h 4035310"/>
                <a:gd name="connsiteX24" fmla="*/ 1406106 w 2291055"/>
                <a:gd name="connsiteY24" fmla="*/ 2564343 h 4035310"/>
                <a:gd name="connsiteX25" fmla="*/ 1380227 w 2291055"/>
                <a:gd name="connsiteY25" fmla="*/ 2547090 h 4035310"/>
                <a:gd name="connsiteX26" fmla="*/ 1362974 w 2291055"/>
                <a:gd name="connsiteY26" fmla="*/ 2478079 h 4035310"/>
                <a:gd name="connsiteX27" fmla="*/ 1345721 w 2291055"/>
                <a:gd name="connsiteY27" fmla="*/ 2417694 h 4035310"/>
                <a:gd name="connsiteX28" fmla="*/ 1319842 w 2291055"/>
                <a:gd name="connsiteY28" fmla="*/ 2391815 h 4035310"/>
                <a:gd name="connsiteX29" fmla="*/ 1293963 w 2291055"/>
                <a:gd name="connsiteY29" fmla="*/ 2383189 h 4035310"/>
                <a:gd name="connsiteX30" fmla="*/ 1268083 w 2291055"/>
                <a:gd name="connsiteY30" fmla="*/ 2357309 h 4035310"/>
                <a:gd name="connsiteX31" fmla="*/ 1242204 w 2291055"/>
                <a:gd name="connsiteY31" fmla="*/ 2340057 h 4035310"/>
                <a:gd name="connsiteX32" fmla="*/ 1199072 w 2291055"/>
                <a:gd name="connsiteY32" fmla="*/ 2296924 h 4035310"/>
                <a:gd name="connsiteX33" fmla="*/ 1155940 w 2291055"/>
                <a:gd name="connsiteY33" fmla="*/ 2253792 h 4035310"/>
                <a:gd name="connsiteX34" fmla="*/ 1130061 w 2291055"/>
                <a:gd name="connsiteY34" fmla="*/ 2227913 h 4035310"/>
                <a:gd name="connsiteX35" fmla="*/ 1112808 w 2291055"/>
                <a:gd name="connsiteY35" fmla="*/ 2202034 h 4035310"/>
                <a:gd name="connsiteX36" fmla="*/ 1086929 w 2291055"/>
                <a:gd name="connsiteY36" fmla="*/ 2193407 h 4035310"/>
                <a:gd name="connsiteX37" fmla="*/ 1052423 w 2291055"/>
                <a:gd name="connsiteY37" fmla="*/ 2158902 h 4035310"/>
                <a:gd name="connsiteX38" fmla="*/ 1035170 w 2291055"/>
                <a:gd name="connsiteY38" fmla="*/ 2133023 h 4035310"/>
                <a:gd name="connsiteX39" fmla="*/ 1009291 w 2291055"/>
                <a:gd name="connsiteY39" fmla="*/ 2115770 h 4035310"/>
                <a:gd name="connsiteX40" fmla="*/ 974785 w 2291055"/>
                <a:gd name="connsiteY40" fmla="*/ 2055385 h 4035310"/>
                <a:gd name="connsiteX41" fmla="*/ 948906 w 2291055"/>
                <a:gd name="connsiteY41" fmla="*/ 2046758 h 4035310"/>
                <a:gd name="connsiteX42" fmla="*/ 888521 w 2291055"/>
                <a:gd name="connsiteY42" fmla="*/ 1969121 h 4035310"/>
                <a:gd name="connsiteX43" fmla="*/ 828136 w 2291055"/>
                <a:gd name="connsiteY43" fmla="*/ 1900109 h 4035310"/>
                <a:gd name="connsiteX44" fmla="*/ 793631 w 2291055"/>
                <a:gd name="connsiteY44" fmla="*/ 1848351 h 4035310"/>
                <a:gd name="connsiteX45" fmla="*/ 759125 w 2291055"/>
                <a:gd name="connsiteY45" fmla="*/ 1787966 h 4035310"/>
                <a:gd name="connsiteX46" fmla="*/ 733246 w 2291055"/>
                <a:gd name="connsiteY46" fmla="*/ 1770713 h 4035310"/>
                <a:gd name="connsiteX47" fmla="*/ 698740 w 2291055"/>
                <a:gd name="connsiteY47" fmla="*/ 1693075 h 4035310"/>
                <a:gd name="connsiteX48" fmla="*/ 672861 w 2291055"/>
                <a:gd name="connsiteY48" fmla="*/ 1675823 h 4035310"/>
                <a:gd name="connsiteX49" fmla="*/ 629729 w 2291055"/>
                <a:gd name="connsiteY49" fmla="*/ 1641317 h 4035310"/>
                <a:gd name="connsiteX50" fmla="*/ 603849 w 2291055"/>
                <a:gd name="connsiteY50" fmla="*/ 1615438 h 4035310"/>
                <a:gd name="connsiteX51" fmla="*/ 577970 w 2291055"/>
                <a:gd name="connsiteY51" fmla="*/ 1598185 h 4035310"/>
                <a:gd name="connsiteX52" fmla="*/ 560717 w 2291055"/>
                <a:gd name="connsiteY52" fmla="*/ 1572306 h 4035310"/>
                <a:gd name="connsiteX53" fmla="*/ 508959 w 2291055"/>
                <a:gd name="connsiteY53" fmla="*/ 1555053 h 4035310"/>
                <a:gd name="connsiteX54" fmla="*/ 483080 w 2291055"/>
                <a:gd name="connsiteY54" fmla="*/ 1546426 h 4035310"/>
                <a:gd name="connsiteX55" fmla="*/ 431321 w 2291055"/>
                <a:gd name="connsiteY55" fmla="*/ 1511921 h 4035310"/>
                <a:gd name="connsiteX56" fmla="*/ 405442 w 2291055"/>
                <a:gd name="connsiteY56" fmla="*/ 1503294 h 4035310"/>
                <a:gd name="connsiteX57" fmla="*/ 353683 w 2291055"/>
                <a:gd name="connsiteY57" fmla="*/ 1477415 h 4035310"/>
                <a:gd name="connsiteX58" fmla="*/ 276046 w 2291055"/>
                <a:gd name="connsiteY58" fmla="*/ 1442909 h 4035310"/>
                <a:gd name="connsiteX59" fmla="*/ 267419 w 2291055"/>
                <a:gd name="connsiteY59" fmla="*/ 1071973 h 4035310"/>
                <a:gd name="connsiteX60" fmla="*/ 327804 w 2291055"/>
                <a:gd name="connsiteY60" fmla="*/ 1011589 h 4035310"/>
                <a:gd name="connsiteX61" fmla="*/ 362310 w 2291055"/>
                <a:gd name="connsiteY61" fmla="*/ 959830 h 4035310"/>
                <a:gd name="connsiteX62" fmla="*/ 379563 w 2291055"/>
                <a:gd name="connsiteY62" fmla="*/ 933951 h 4035310"/>
                <a:gd name="connsiteX63" fmla="*/ 405442 w 2291055"/>
                <a:gd name="connsiteY63" fmla="*/ 882192 h 4035310"/>
                <a:gd name="connsiteX64" fmla="*/ 431321 w 2291055"/>
                <a:gd name="connsiteY64" fmla="*/ 804555 h 4035310"/>
                <a:gd name="connsiteX65" fmla="*/ 439948 w 2291055"/>
                <a:gd name="connsiteY65" fmla="*/ 778675 h 4035310"/>
                <a:gd name="connsiteX66" fmla="*/ 465827 w 2291055"/>
                <a:gd name="connsiteY66" fmla="*/ 761423 h 4035310"/>
                <a:gd name="connsiteX67" fmla="*/ 491706 w 2291055"/>
                <a:gd name="connsiteY67" fmla="*/ 709664 h 4035310"/>
                <a:gd name="connsiteX68" fmla="*/ 508959 w 2291055"/>
                <a:gd name="connsiteY68" fmla="*/ 657906 h 4035310"/>
                <a:gd name="connsiteX69" fmla="*/ 543465 w 2291055"/>
                <a:gd name="connsiteY69" fmla="*/ 606147 h 4035310"/>
                <a:gd name="connsiteX70" fmla="*/ 552091 w 2291055"/>
                <a:gd name="connsiteY70" fmla="*/ 528509 h 4035310"/>
                <a:gd name="connsiteX71" fmla="*/ 569344 w 2291055"/>
                <a:gd name="connsiteY71" fmla="*/ 476751 h 4035310"/>
                <a:gd name="connsiteX72" fmla="*/ 586597 w 2291055"/>
                <a:gd name="connsiteY72" fmla="*/ 424992 h 4035310"/>
                <a:gd name="connsiteX73" fmla="*/ 621102 w 2291055"/>
                <a:gd name="connsiteY73" fmla="*/ 373234 h 4035310"/>
                <a:gd name="connsiteX74" fmla="*/ 629729 w 2291055"/>
                <a:gd name="connsiteY74" fmla="*/ 347355 h 4035310"/>
                <a:gd name="connsiteX75" fmla="*/ 612476 w 2291055"/>
                <a:gd name="connsiteY75" fmla="*/ 105815 h 4035310"/>
                <a:gd name="connsiteX76" fmla="*/ 595223 w 2291055"/>
                <a:gd name="connsiteY76" fmla="*/ 54057 h 4035310"/>
                <a:gd name="connsiteX77" fmla="*/ 560717 w 2291055"/>
                <a:gd name="connsiteY77" fmla="*/ 2298 h 4035310"/>
                <a:gd name="connsiteX78" fmla="*/ 146649 w 2291055"/>
                <a:gd name="connsiteY78" fmla="*/ 131694 h 4035310"/>
                <a:gd name="connsiteX79" fmla="*/ 0 w 2291055"/>
                <a:gd name="connsiteY79" fmla="*/ 157573 h 4035310"/>
                <a:gd name="connsiteX0" fmla="*/ 0 w 2291055"/>
                <a:gd name="connsiteY0" fmla="*/ 157573 h 4035310"/>
                <a:gd name="connsiteX1" fmla="*/ 0 w 2291055"/>
                <a:gd name="connsiteY1" fmla="*/ 157573 h 4035310"/>
                <a:gd name="connsiteX2" fmla="*/ 43133 w 2291055"/>
                <a:gd name="connsiteY2" fmla="*/ 1235875 h 4035310"/>
                <a:gd name="connsiteX3" fmla="*/ 51759 w 2291055"/>
                <a:gd name="connsiteY3" fmla="*/ 1598185 h 4035310"/>
                <a:gd name="connsiteX4" fmla="*/ 69012 w 2291055"/>
                <a:gd name="connsiteY4" fmla="*/ 1744834 h 4035310"/>
                <a:gd name="connsiteX5" fmla="*/ 77638 w 2291055"/>
                <a:gd name="connsiteY5" fmla="*/ 1891483 h 4035310"/>
                <a:gd name="connsiteX6" fmla="*/ 129397 w 2291055"/>
                <a:gd name="connsiteY6" fmla="*/ 2693740 h 4035310"/>
                <a:gd name="connsiteX7" fmla="*/ 232209 w 2291055"/>
                <a:gd name="connsiteY7" fmla="*/ 3370249 h 4035310"/>
                <a:gd name="connsiteX8" fmla="*/ 224287 w 2291055"/>
                <a:gd name="connsiteY8" fmla="*/ 3599513 h 4035310"/>
                <a:gd name="connsiteX9" fmla="*/ 232914 w 2291055"/>
                <a:gd name="connsiteY9" fmla="*/ 3711657 h 4035310"/>
                <a:gd name="connsiteX10" fmla="*/ 241540 w 2291055"/>
                <a:gd name="connsiteY10" fmla="*/ 3858306 h 4035310"/>
                <a:gd name="connsiteX11" fmla="*/ 207034 w 2291055"/>
                <a:gd name="connsiteY11" fmla="*/ 4013581 h 4035310"/>
                <a:gd name="connsiteX12" fmla="*/ 276046 w 2291055"/>
                <a:gd name="connsiteY12" fmla="*/ 4004955 h 4035310"/>
                <a:gd name="connsiteX13" fmla="*/ 1384151 w 2291055"/>
                <a:gd name="connsiteY13" fmla="*/ 3743783 h 4035310"/>
                <a:gd name="connsiteX14" fmla="*/ 2191110 w 2291055"/>
                <a:gd name="connsiteY14" fmla="*/ 3556381 h 4035310"/>
                <a:gd name="connsiteX15" fmla="*/ 2268748 w 2291055"/>
                <a:gd name="connsiteY15" fmla="*/ 3521875 h 4035310"/>
                <a:gd name="connsiteX16" fmla="*/ 2260121 w 2291055"/>
                <a:gd name="connsiteY16" fmla="*/ 3495996 h 4035310"/>
                <a:gd name="connsiteX17" fmla="*/ 1927518 w 2291055"/>
                <a:gd name="connsiteY17" fmla="*/ 3162817 h 4035310"/>
                <a:gd name="connsiteX18" fmla="*/ 1699857 w 2291055"/>
                <a:gd name="connsiteY18" fmla="*/ 3003919 h 4035310"/>
                <a:gd name="connsiteX19" fmla="*/ 1609207 w 2291055"/>
                <a:gd name="connsiteY19" fmla="*/ 2973675 h 4035310"/>
                <a:gd name="connsiteX20" fmla="*/ 1492370 w 2291055"/>
                <a:gd name="connsiteY20" fmla="*/ 2693740 h 4035310"/>
                <a:gd name="connsiteX21" fmla="*/ 1475117 w 2291055"/>
                <a:gd name="connsiteY21" fmla="*/ 2667860 h 4035310"/>
                <a:gd name="connsiteX22" fmla="*/ 1449238 w 2291055"/>
                <a:gd name="connsiteY22" fmla="*/ 2641981 h 4035310"/>
                <a:gd name="connsiteX23" fmla="*/ 1406106 w 2291055"/>
                <a:gd name="connsiteY23" fmla="*/ 2564343 h 4035310"/>
                <a:gd name="connsiteX24" fmla="*/ 1380227 w 2291055"/>
                <a:gd name="connsiteY24" fmla="*/ 2547090 h 4035310"/>
                <a:gd name="connsiteX25" fmla="*/ 1362974 w 2291055"/>
                <a:gd name="connsiteY25" fmla="*/ 2478079 h 4035310"/>
                <a:gd name="connsiteX26" fmla="*/ 1345721 w 2291055"/>
                <a:gd name="connsiteY26" fmla="*/ 2417694 h 4035310"/>
                <a:gd name="connsiteX27" fmla="*/ 1319842 w 2291055"/>
                <a:gd name="connsiteY27" fmla="*/ 2391815 h 4035310"/>
                <a:gd name="connsiteX28" fmla="*/ 1293963 w 2291055"/>
                <a:gd name="connsiteY28" fmla="*/ 2383189 h 4035310"/>
                <a:gd name="connsiteX29" fmla="*/ 1268083 w 2291055"/>
                <a:gd name="connsiteY29" fmla="*/ 2357309 h 4035310"/>
                <a:gd name="connsiteX30" fmla="*/ 1242204 w 2291055"/>
                <a:gd name="connsiteY30" fmla="*/ 2340057 h 4035310"/>
                <a:gd name="connsiteX31" fmla="*/ 1199072 w 2291055"/>
                <a:gd name="connsiteY31" fmla="*/ 2296924 h 4035310"/>
                <a:gd name="connsiteX32" fmla="*/ 1155940 w 2291055"/>
                <a:gd name="connsiteY32" fmla="*/ 2253792 h 4035310"/>
                <a:gd name="connsiteX33" fmla="*/ 1130061 w 2291055"/>
                <a:gd name="connsiteY33" fmla="*/ 2227913 h 4035310"/>
                <a:gd name="connsiteX34" fmla="*/ 1112808 w 2291055"/>
                <a:gd name="connsiteY34" fmla="*/ 2202034 h 4035310"/>
                <a:gd name="connsiteX35" fmla="*/ 1086929 w 2291055"/>
                <a:gd name="connsiteY35" fmla="*/ 2193407 h 4035310"/>
                <a:gd name="connsiteX36" fmla="*/ 1052423 w 2291055"/>
                <a:gd name="connsiteY36" fmla="*/ 2158902 h 4035310"/>
                <a:gd name="connsiteX37" fmla="*/ 1035170 w 2291055"/>
                <a:gd name="connsiteY37" fmla="*/ 2133023 h 4035310"/>
                <a:gd name="connsiteX38" fmla="*/ 1009291 w 2291055"/>
                <a:gd name="connsiteY38" fmla="*/ 2115770 h 4035310"/>
                <a:gd name="connsiteX39" fmla="*/ 974785 w 2291055"/>
                <a:gd name="connsiteY39" fmla="*/ 2055385 h 4035310"/>
                <a:gd name="connsiteX40" fmla="*/ 948906 w 2291055"/>
                <a:gd name="connsiteY40" fmla="*/ 2046758 h 4035310"/>
                <a:gd name="connsiteX41" fmla="*/ 888521 w 2291055"/>
                <a:gd name="connsiteY41" fmla="*/ 1969121 h 4035310"/>
                <a:gd name="connsiteX42" fmla="*/ 828136 w 2291055"/>
                <a:gd name="connsiteY42" fmla="*/ 1900109 h 4035310"/>
                <a:gd name="connsiteX43" fmla="*/ 793631 w 2291055"/>
                <a:gd name="connsiteY43" fmla="*/ 1848351 h 4035310"/>
                <a:gd name="connsiteX44" fmla="*/ 759125 w 2291055"/>
                <a:gd name="connsiteY44" fmla="*/ 1787966 h 4035310"/>
                <a:gd name="connsiteX45" fmla="*/ 733246 w 2291055"/>
                <a:gd name="connsiteY45" fmla="*/ 1770713 h 4035310"/>
                <a:gd name="connsiteX46" fmla="*/ 698740 w 2291055"/>
                <a:gd name="connsiteY46" fmla="*/ 1693075 h 4035310"/>
                <a:gd name="connsiteX47" fmla="*/ 672861 w 2291055"/>
                <a:gd name="connsiteY47" fmla="*/ 1675823 h 4035310"/>
                <a:gd name="connsiteX48" fmla="*/ 629729 w 2291055"/>
                <a:gd name="connsiteY48" fmla="*/ 1641317 h 4035310"/>
                <a:gd name="connsiteX49" fmla="*/ 603849 w 2291055"/>
                <a:gd name="connsiteY49" fmla="*/ 1615438 h 4035310"/>
                <a:gd name="connsiteX50" fmla="*/ 577970 w 2291055"/>
                <a:gd name="connsiteY50" fmla="*/ 1598185 h 4035310"/>
                <a:gd name="connsiteX51" fmla="*/ 560717 w 2291055"/>
                <a:gd name="connsiteY51" fmla="*/ 1572306 h 4035310"/>
                <a:gd name="connsiteX52" fmla="*/ 508959 w 2291055"/>
                <a:gd name="connsiteY52" fmla="*/ 1555053 h 4035310"/>
                <a:gd name="connsiteX53" fmla="*/ 483080 w 2291055"/>
                <a:gd name="connsiteY53" fmla="*/ 1546426 h 4035310"/>
                <a:gd name="connsiteX54" fmla="*/ 431321 w 2291055"/>
                <a:gd name="connsiteY54" fmla="*/ 1511921 h 4035310"/>
                <a:gd name="connsiteX55" fmla="*/ 405442 w 2291055"/>
                <a:gd name="connsiteY55" fmla="*/ 1503294 h 4035310"/>
                <a:gd name="connsiteX56" fmla="*/ 353683 w 2291055"/>
                <a:gd name="connsiteY56" fmla="*/ 1477415 h 4035310"/>
                <a:gd name="connsiteX57" fmla="*/ 276046 w 2291055"/>
                <a:gd name="connsiteY57" fmla="*/ 1442909 h 4035310"/>
                <a:gd name="connsiteX58" fmla="*/ 267419 w 2291055"/>
                <a:gd name="connsiteY58" fmla="*/ 1071973 h 4035310"/>
                <a:gd name="connsiteX59" fmla="*/ 327804 w 2291055"/>
                <a:gd name="connsiteY59" fmla="*/ 1011589 h 4035310"/>
                <a:gd name="connsiteX60" fmla="*/ 362310 w 2291055"/>
                <a:gd name="connsiteY60" fmla="*/ 959830 h 4035310"/>
                <a:gd name="connsiteX61" fmla="*/ 379563 w 2291055"/>
                <a:gd name="connsiteY61" fmla="*/ 933951 h 4035310"/>
                <a:gd name="connsiteX62" fmla="*/ 405442 w 2291055"/>
                <a:gd name="connsiteY62" fmla="*/ 882192 h 4035310"/>
                <a:gd name="connsiteX63" fmla="*/ 431321 w 2291055"/>
                <a:gd name="connsiteY63" fmla="*/ 804555 h 4035310"/>
                <a:gd name="connsiteX64" fmla="*/ 439948 w 2291055"/>
                <a:gd name="connsiteY64" fmla="*/ 778675 h 4035310"/>
                <a:gd name="connsiteX65" fmla="*/ 465827 w 2291055"/>
                <a:gd name="connsiteY65" fmla="*/ 761423 h 4035310"/>
                <a:gd name="connsiteX66" fmla="*/ 491706 w 2291055"/>
                <a:gd name="connsiteY66" fmla="*/ 709664 h 4035310"/>
                <a:gd name="connsiteX67" fmla="*/ 508959 w 2291055"/>
                <a:gd name="connsiteY67" fmla="*/ 657906 h 4035310"/>
                <a:gd name="connsiteX68" fmla="*/ 543465 w 2291055"/>
                <a:gd name="connsiteY68" fmla="*/ 606147 h 4035310"/>
                <a:gd name="connsiteX69" fmla="*/ 552091 w 2291055"/>
                <a:gd name="connsiteY69" fmla="*/ 528509 h 4035310"/>
                <a:gd name="connsiteX70" fmla="*/ 569344 w 2291055"/>
                <a:gd name="connsiteY70" fmla="*/ 476751 h 4035310"/>
                <a:gd name="connsiteX71" fmla="*/ 586597 w 2291055"/>
                <a:gd name="connsiteY71" fmla="*/ 424992 h 4035310"/>
                <a:gd name="connsiteX72" fmla="*/ 621102 w 2291055"/>
                <a:gd name="connsiteY72" fmla="*/ 373234 h 4035310"/>
                <a:gd name="connsiteX73" fmla="*/ 629729 w 2291055"/>
                <a:gd name="connsiteY73" fmla="*/ 347355 h 4035310"/>
                <a:gd name="connsiteX74" fmla="*/ 612476 w 2291055"/>
                <a:gd name="connsiteY74" fmla="*/ 105815 h 4035310"/>
                <a:gd name="connsiteX75" fmla="*/ 595223 w 2291055"/>
                <a:gd name="connsiteY75" fmla="*/ 54057 h 4035310"/>
                <a:gd name="connsiteX76" fmla="*/ 560717 w 2291055"/>
                <a:gd name="connsiteY76" fmla="*/ 2298 h 4035310"/>
                <a:gd name="connsiteX77" fmla="*/ 146649 w 2291055"/>
                <a:gd name="connsiteY77" fmla="*/ 131694 h 4035310"/>
                <a:gd name="connsiteX78" fmla="*/ 0 w 2291055"/>
                <a:gd name="connsiteY78" fmla="*/ 157573 h 4035310"/>
                <a:gd name="connsiteX0" fmla="*/ 0 w 2291055"/>
                <a:gd name="connsiteY0" fmla="*/ 157573 h 4035310"/>
                <a:gd name="connsiteX1" fmla="*/ 0 w 2291055"/>
                <a:gd name="connsiteY1" fmla="*/ 157573 h 4035310"/>
                <a:gd name="connsiteX2" fmla="*/ 43133 w 2291055"/>
                <a:gd name="connsiteY2" fmla="*/ 1235875 h 4035310"/>
                <a:gd name="connsiteX3" fmla="*/ 51759 w 2291055"/>
                <a:gd name="connsiteY3" fmla="*/ 1598185 h 4035310"/>
                <a:gd name="connsiteX4" fmla="*/ 69012 w 2291055"/>
                <a:gd name="connsiteY4" fmla="*/ 1744834 h 4035310"/>
                <a:gd name="connsiteX5" fmla="*/ 77638 w 2291055"/>
                <a:gd name="connsiteY5" fmla="*/ 1891483 h 4035310"/>
                <a:gd name="connsiteX6" fmla="*/ 129397 w 2291055"/>
                <a:gd name="connsiteY6" fmla="*/ 2693740 h 4035310"/>
                <a:gd name="connsiteX7" fmla="*/ 232209 w 2291055"/>
                <a:gd name="connsiteY7" fmla="*/ 3370249 h 4035310"/>
                <a:gd name="connsiteX8" fmla="*/ 224287 w 2291055"/>
                <a:gd name="connsiteY8" fmla="*/ 3599513 h 4035310"/>
                <a:gd name="connsiteX9" fmla="*/ 232914 w 2291055"/>
                <a:gd name="connsiteY9" fmla="*/ 3711657 h 4035310"/>
                <a:gd name="connsiteX10" fmla="*/ 241540 w 2291055"/>
                <a:gd name="connsiteY10" fmla="*/ 3858306 h 4035310"/>
                <a:gd name="connsiteX11" fmla="*/ 207034 w 2291055"/>
                <a:gd name="connsiteY11" fmla="*/ 4013581 h 4035310"/>
                <a:gd name="connsiteX12" fmla="*/ 276046 w 2291055"/>
                <a:gd name="connsiteY12" fmla="*/ 4004955 h 4035310"/>
                <a:gd name="connsiteX13" fmla="*/ 1384151 w 2291055"/>
                <a:gd name="connsiteY13" fmla="*/ 3743783 h 4035310"/>
                <a:gd name="connsiteX14" fmla="*/ 2191110 w 2291055"/>
                <a:gd name="connsiteY14" fmla="*/ 3556381 h 4035310"/>
                <a:gd name="connsiteX15" fmla="*/ 2268748 w 2291055"/>
                <a:gd name="connsiteY15" fmla="*/ 3521875 h 4035310"/>
                <a:gd name="connsiteX16" fmla="*/ 2260121 w 2291055"/>
                <a:gd name="connsiteY16" fmla="*/ 3495996 h 4035310"/>
                <a:gd name="connsiteX17" fmla="*/ 1927518 w 2291055"/>
                <a:gd name="connsiteY17" fmla="*/ 3162817 h 4035310"/>
                <a:gd name="connsiteX18" fmla="*/ 1699857 w 2291055"/>
                <a:gd name="connsiteY18" fmla="*/ 3003919 h 4035310"/>
                <a:gd name="connsiteX19" fmla="*/ 1609207 w 2291055"/>
                <a:gd name="connsiteY19" fmla="*/ 2973675 h 4035310"/>
                <a:gd name="connsiteX20" fmla="*/ 1475117 w 2291055"/>
                <a:gd name="connsiteY20" fmla="*/ 2667860 h 4035310"/>
                <a:gd name="connsiteX21" fmla="*/ 1449238 w 2291055"/>
                <a:gd name="connsiteY21" fmla="*/ 2641981 h 4035310"/>
                <a:gd name="connsiteX22" fmla="*/ 1406106 w 2291055"/>
                <a:gd name="connsiteY22" fmla="*/ 2564343 h 4035310"/>
                <a:gd name="connsiteX23" fmla="*/ 1380227 w 2291055"/>
                <a:gd name="connsiteY23" fmla="*/ 2547090 h 4035310"/>
                <a:gd name="connsiteX24" fmla="*/ 1362974 w 2291055"/>
                <a:gd name="connsiteY24" fmla="*/ 2478079 h 4035310"/>
                <a:gd name="connsiteX25" fmla="*/ 1345721 w 2291055"/>
                <a:gd name="connsiteY25" fmla="*/ 2417694 h 4035310"/>
                <a:gd name="connsiteX26" fmla="*/ 1319842 w 2291055"/>
                <a:gd name="connsiteY26" fmla="*/ 2391815 h 4035310"/>
                <a:gd name="connsiteX27" fmla="*/ 1293963 w 2291055"/>
                <a:gd name="connsiteY27" fmla="*/ 2383189 h 4035310"/>
                <a:gd name="connsiteX28" fmla="*/ 1268083 w 2291055"/>
                <a:gd name="connsiteY28" fmla="*/ 2357309 h 4035310"/>
                <a:gd name="connsiteX29" fmla="*/ 1242204 w 2291055"/>
                <a:gd name="connsiteY29" fmla="*/ 2340057 h 4035310"/>
                <a:gd name="connsiteX30" fmla="*/ 1199072 w 2291055"/>
                <a:gd name="connsiteY30" fmla="*/ 2296924 h 4035310"/>
                <a:gd name="connsiteX31" fmla="*/ 1155940 w 2291055"/>
                <a:gd name="connsiteY31" fmla="*/ 2253792 h 4035310"/>
                <a:gd name="connsiteX32" fmla="*/ 1130061 w 2291055"/>
                <a:gd name="connsiteY32" fmla="*/ 2227913 h 4035310"/>
                <a:gd name="connsiteX33" fmla="*/ 1112808 w 2291055"/>
                <a:gd name="connsiteY33" fmla="*/ 2202034 h 4035310"/>
                <a:gd name="connsiteX34" fmla="*/ 1086929 w 2291055"/>
                <a:gd name="connsiteY34" fmla="*/ 2193407 h 4035310"/>
                <a:gd name="connsiteX35" fmla="*/ 1052423 w 2291055"/>
                <a:gd name="connsiteY35" fmla="*/ 2158902 h 4035310"/>
                <a:gd name="connsiteX36" fmla="*/ 1035170 w 2291055"/>
                <a:gd name="connsiteY36" fmla="*/ 2133023 h 4035310"/>
                <a:gd name="connsiteX37" fmla="*/ 1009291 w 2291055"/>
                <a:gd name="connsiteY37" fmla="*/ 2115770 h 4035310"/>
                <a:gd name="connsiteX38" fmla="*/ 974785 w 2291055"/>
                <a:gd name="connsiteY38" fmla="*/ 2055385 h 4035310"/>
                <a:gd name="connsiteX39" fmla="*/ 948906 w 2291055"/>
                <a:gd name="connsiteY39" fmla="*/ 2046758 h 4035310"/>
                <a:gd name="connsiteX40" fmla="*/ 888521 w 2291055"/>
                <a:gd name="connsiteY40" fmla="*/ 1969121 h 4035310"/>
                <a:gd name="connsiteX41" fmla="*/ 828136 w 2291055"/>
                <a:gd name="connsiteY41" fmla="*/ 1900109 h 4035310"/>
                <a:gd name="connsiteX42" fmla="*/ 793631 w 2291055"/>
                <a:gd name="connsiteY42" fmla="*/ 1848351 h 4035310"/>
                <a:gd name="connsiteX43" fmla="*/ 759125 w 2291055"/>
                <a:gd name="connsiteY43" fmla="*/ 1787966 h 4035310"/>
                <a:gd name="connsiteX44" fmla="*/ 733246 w 2291055"/>
                <a:gd name="connsiteY44" fmla="*/ 1770713 h 4035310"/>
                <a:gd name="connsiteX45" fmla="*/ 698740 w 2291055"/>
                <a:gd name="connsiteY45" fmla="*/ 1693075 h 4035310"/>
                <a:gd name="connsiteX46" fmla="*/ 672861 w 2291055"/>
                <a:gd name="connsiteY46" fmla="*/ 1675823 h 4035310"/>
                <a:gd name="connsiteX47" fmla="*/ 629729 w 2291055"/>
                <a:gd name="connsiteY47" fmla="*/ 1641317 h 4035310"/>
                <a:gd name="connsiteX48" fmla="*/ 603849 w 2291055"/>
                <a:gd name="connsiteY48" fmla="*/ 1615438 h 4035310"/>
                <a:gd name="connsiteX49" fmla="*/ 577970 w 2291055"/>
                <a:gd name="connsiteY49" fmla="*/ 1598185 h 4035310"/>
                <a:gd name="connsiteX50" fmla="*/ 560717 w 2291055"/>
                <a:gd name="connsiteY50" fmla="*/ 1572306 h 4035310"/>
                <a:gd name="connsiteX51" fmla="*/ 508959 w 2291055"/>
                <a:gd name="connsiteY51" fmla="*/ 1555053 h 4035310"/>
                <a:gd name="connsiteX52" fmla="*/ 483080 w 2291055"/>
                <a:gd name="connsiteY52" fmla="*/ 1546426 h 4035310"/>
                <a:gd name="connsiteX53" fmla="*/ 431321 w 2291055"/>
                <a:gd name="connsiteY53" fmla="*/ 1511921 h 4035310"/>
                <a:gd name="connsiteX54" fmla="*/ 405442 w 2291055"/>
                <a:gd name="connsiteY54" fmla="*/ 1503294 h 4035310"/>
                <a:gd name="connsiteX55" fmla="*/ 353683 w 2291055"/>
                <a:gd name="connsiteY55" fmla="*/ 1477415 h 4035310"/>
                <a:gd name="connsiteX56" fmla="*/ 276046 w 2291055"/>
                <a:gd name="connsiteY56" fmla="*/ 1442909 h 4035310"/>
                <a:gd name="connsiteX57" fmla="*/ 267419 w 2291055"/>
                <a:gd name="connsiteY57" fmla="*/ 1071973 h 4035310"/>
                <a:gd name="connsiteX58" fmla="*/ 327804 w 2291055"/>
                <a:gd name="connsiteY58" fmla="*/ 1011589 h 4035310"/>
                <a:gd name="connsiteX59" fmla="*/ 362310 w 2291055"/>
                <a:gd name="connsiteY59" fmla="*/ 959830 h 4035310"/>
                <a:gd name="connsiteX60" fmla="*/ 379563 w 2291055"/>
                <a:gd name="connsiteY60" fmla="*/ 933951 h 4035310"/>
                <a:gd name="connsiteX61" fmla="*/ 405442 w 2291055"/>
                <a:gd name="connsiteY61" fmla="*/ 882192 h 4035310"/>
                <a:gd name="connsiteX62" fmla="*/ 431321 w 2291055"/>
                <a:gd name="connsiteY62" fmla="*/ 804555 h 4035310"/>
                <a:gd name="connsiteX63" fmla="*/ 439948 w 2291055"/>
                <a:gd name="connsiteY63" fmla="*/ 778675 h 4035310"/>
                <a:gd name="connsiteX64" fmla="*/ 465827 w 2291055"/>
                <a:gd name="connsiteY64" fmla="*/ 761423 h 4035310"/>
                <a:gd name="connsiteX65" fmla="*/ 491706 w 2291055"/>
                <a:gd name="connsiteY65" fmla="*/ 709664 h 4035310"/>
                <a:gd name="connsiteX66" fmla="*/ 508959 w 2291055"/>
                <a:gd name="connsiteY66" fmla="*/ 657906 h 4035310"/>
                <a:gd name="connsiteX67" fmla="*/ 543465 w 2291055"/>
                <a:gd name="connsiteY67" fmla="*/ 606147 h 4035310"/>
                <a:gd name="connsiteX68" fmla="*/ 552091 w 2291055"/>
                <a:gd name="connsiteY68" fmla="*/ 528509 h 4035310"/>
                <a:gd name="connsiteX69" fmla="*/ 569344 w 2291055"/>
                <a:gd name="connsiteY69" fmla="*/ 476751 h 4035310"/>
                <a:gd name="connsiteX70" fmla="*/ 586597 w 2291055"/>
                <a:gd name="connsiteY70" fmla="*/ 424992 h 4035310"/>
                <a:gd name="connsiteX71" fmla="*/ 621102 w 2291055"/>
                <a:gd name="connsiteY71" fmla="*/ 373234 h 4035310"/>
                <a:gd name="connsiteX72" fmla="*/ 629729 w 2291055"/>
                <a:gd name="connsiteY72" fmla="*/ 347355 h 4035310"/>
                <a:gd name="connsiteX73" fmla="*/ 612476 w 2291055"/>
                <a:gd name="connsiteY73" fmla="*/ 105815 h 4035310"/>
                <a:gd name="connsiteX74" fmla="*/ 595223 w 2291055"/>
                <a:gd name="connsiteY74" fmla="*/ 54057 h 4035310"/>
                <a:gd name="connsiteX75" fmla="*/ 560717 w 2291055"/>
                <a:gd name="connsiteY75" fmla="*/ 2298 h 4035310"/>
                <a:gd name="connsiteX76" fmla="*/ 146649 w 2291055"/>
                <a:gd name="connsiteY76" fmla="*/ 131694 h 4035310"/>
                <a:gd name="connsiteX77" fmla="*/ 0 w 2291055"/>
                <a:gd name="connsiteY77" fmla="*/ 157573 h 4035310"/>
                <a:gd name="connsiteX0" fmla="*/ 0 w 2291055"/>
                <a:gd name="connsiteY0" fmla="*/ 157573 h 4035310"/>
                <a:gd name="connsiteX1" fmla="*/ 0 w 2291055"/>
                <a:gd name="connsiteY1" fmla="*/ 157573 h 4035310"/>
                <a:gd name="connsiteX2" fmla="*/ 43133 w 2291055"/>
                <a:gd name="connsiteY2" fmla="*/ 1235875 h 4035310"/>
                <a:gd name="connsiteX3" fmla="*/ 51759 w 2291055"/>
                <a:gd name="connsiteY3" fmla="*/ 1598185 h 4035310"/>
                <a:gd name="connsiteX4" fmla="*/ 69012 w 2291055"/>
                <a:gd name="connsiteY4" fmla="*/ 1744834 h 4035310"/>
                <a:gd name="connsiteX5" fmla="*/ 77638 w 2291055"/>
                <a:gd name="connsiteY5" fmla="*/ 1891483 h 4035310"/>
                <a:gd name="connsiteX6" fmla="*/ 129397 w 2291055"/>
                <a:gd name="connsiteY6" fmla="*/ 2693740 h 4035310"/>
                <a:gd name="connsiteX7" fmla="*/ 232209 w 2291055"/>
                <a:gd name="connsiteY7" fmla="*/ 3370249 h 4035310"/>
                <a:gd name="connsiteX8" fmla="*/ 224287 w 2291055"/>
                <a:gd name="connsiteY8" fmla="*/ 3599513 h 4035310"/>
                <a:gd name="connsiteX9" fmla="*/ 232914 w 2291055"/>
                <a:gd name="connsiteY9" fmla="*/ 3711657 h 4035310"/>
                <a:gd name="connsiteX10" fmla="*/ 241540 w 2291055"/>
                <a:gd name="connsiteY10" fmla="*/ 3858306 h 4035310"/>
                <a:gd name="connsiteX11" fmla="*/ 207034 w 2291055"/>
                <a:gd name="connsiteY11" fmla="*/ 4013581 h 4035310"/>
                <a:gd name="connsiteX12" fmla="*/ 276046 w 2291055"/>
                <a:gd name="connsiteY12" fmla="*/ 4004955 h 4035310"/>
                <a:gd name="connsiteX13" fmla="*/ 1384151 w 2291055"/>
                <a:gd name="connsiteY13" fmla="*/ 3743783 h 4035310"/>
                <a:gd name="connsiteX14" fmla="*/ 2191110 w 2291055"/>
                <a:gd name="connsiteY14" fmla="*/ 3556381 h 4035310"/>
                <a:gd name="connsiteX15" fmla="*/ 2268748 w 2291055"/>
                <a:gd name="connsiteY15" fmla="*/ 3521875 h 4035310"/>
                <a:gd name="connsiteX16" fmla="*/ 2260121 w 2291055"/>
                <a:gd name="connsiteY16" fmla="*/ 3495996 h 4035310"/>
                <a:gd name="connsiteX17" fmla="*/ 1927518 w 2291055"/>
                <a:gd name="connsiteY17" fmla="*/ 3162817 h 4035310"/>
                <a:gd name="connsiteX18" fmla="*/ 1699857 w 2291055"/>
                <a:gd name="connsiteY18" fmla="*/ 3003919 h 4035310"/>
                <a:gd name="connsiteX19" fmla="*/ 1609207 w 2291055"/>
                <a:gd name="connsiteY19" fmla="*/ 2973675 h 4035310"/>
                <a:gd name="connsiteX20" fmla="*/ 1449238 w 2291055"/>
                <a:gd name="connsiteY20" fmla="*/ 2641981 h 4035310"/>
                <a:gd name="connsiteX21" fmla="*/ 1406106 w 2291055"/>
                <a:gd name="connsiteY21" fmla="*/ 2564343 h 4035310"/>
                <a:gd name="connsiteX22" fmla="*/ 1380227 w 2291055"/>
                <a:gd name="connsiteY22" fmla="*/ 2547090 h 4035310"/>
                <a:gd name="connsiteX23" fmla="*/ 1362974 w 2291055"/>
                <a:gd name="connsiteY23" fmla="*/ 2478079 h 4035310"/>
                <a:gd name="connsiteX24" fmla="*/ 1345721 w 2291055"/>
                <a:gd name="connsiteY24" fmla="*/ 2417694 h 4035310"/>
                <a:gd name="connsiteX25" fmla="*/ 1319842 w 2291055"/>
                <a:gd name="connsiteY25" fmla="*/ 2391815 h 4035310"/>
                <a:gd name="connsiteX26" fmla="*/ 1293963 w 2291055"/>
                <a:gd name="connsiteY26" fmla="*/ 2383189 h 4035310"/>
                <a:gd name="connsiteX27" fmla="*/ 1268083 w 2291055"/>
                <a:gd name="connsiteY27" fmla="*/ 2357309 h 4035310"/>
                <a:gd name="connsiteX28" fmla="*/ 1242204 w 2291055"/>
                <a:gd name="connsiteY28" fmla="*/ 2340057 h 4035310"/>
                <a:gd name="connsiteX29" fmla="*/ 1199072 w 2291055"/>
                <a:gd name="connsiteY29" fmla="*/ 2296924 h 4035310"/>
                <a:gd name="connsiteX30" fmla="*/ 1155940 w 2291055"/>
                <a:gd name="connsiteY30" fmla="*/ 2253792 h 4035310"/>
                <a:gd name="connsiteX31" fmla="*/ 1130061 w 2291055"/>
                <a:gd name="connsiteY31" fmla="*/ 2227913 h 4035310"/>
                <a:gd name="connsiteX32" fmla="*/ 1112808 w 2291055"/>
                <a:gd name="connsiteY32" fmla="*/ 2202034 h 4035310"/>
                <a:gd name="connsiteX33" fmla="*/ 1086929 w 2291055"/>
                <a:gd name="connsiteY33" fmla="*/ 2193407 h 4035310"/>
                <a:gd name="connsiteX34" fmla="*/ 1052423 w 2291055"/>
                <a:gd name="connsiteY34" fmla="*/ 2158902 h 4035310"/>
                <a:gd name="connsiteX35" fmla="*/ 1035170 w 2291055"/>
                <a:gd name="connsiteY35" fmla="*/ 2133023 h 4035310"/>
                <a:gd name="connsiteX36" fmla="*/ 1009291 w 2291055"/>
                <a:gd name="connsiteY36" fmla="*/ 2115770 h 4035310"/>
                <a:gd name="connsiteX37" fmla="*/ 974785 w 2291055"/>
                <a:gd name="connsiteY37" fmla="*/ 2055385 h 4035310"/>
                <a:gd name="connsiteX38" fmla="*/ 948906 w 2291055"/>
                <a:gd name="connsiteY38" fmla="*/ 2046758 h 4035310"/>
                <a:gd name="connsiteX39" fmla="*/ 888521 w 2291055"/>
                <a:gd name="connsiteY39" fmla="*/ 1969121 h 4035310"/>
                <a:gd name="connsiteX40" fmla="*/ 828136 w 2291055"/>
                <a:gd name="connsiteY40" fmla="*/ 1900109 h 4035310"/>
                <a:gd name="connsiteX41" fmla="*/ 793631 w 2291055"/>
                <a:gd name="connsiteY41" fmla="*/ 1848351 h 4035310"/>
                <a:gd name="connsiteX42" fmla="*/ 759125 w 2291055"/>
                <a:gd name="connsiteY42" fmla="*/ 1787966 h 4035310"/>
                <a:gd name="connsiteX43" fmla="*/ 733246 w 2291055"/>
                <a:gd name="connsiteY43" fmla="*/ 1770713 h 4035310"/>
                <a:gd name="connsiteX44" fmla="*/ 698740 w 2291055"/>
                <a:gd name="connsiteY44" fmla="*/ 1693075 h 4035310"/>
                <a:gd name="connsiteX45" fmla="*/ 672861 w 2291055"/>
                <a:gd name="connsiteY45" fmla="*/ 1675823 h 4035310"/>
                <a:gd name="connsiteX46" fmla="*/ 629729 w 2291055"/>
                <a:gd name="connsiteY46" fmla="*/ 1641317 h 4035310"/>
                <a:gd name="connsiteX47" fmla="*/ 603849 w 2291055"/>
                <a:gd name="connsiteY47" fmla="*/ 1615438 h 4035310"/>
                <a:gd name="connsiteX48" fmla="*/ 577970 w 2291055"/>
                <a:gd name="connsiteY48" fmla="*/ 1598185 h 4035310"/>
                <a:gd name="connsiteX49" fmla="*/ 560717 w 2291055"/>
                <a:gd name="connsiteY49" fmla="*/ 1572306 h 4035310"/>
                <a:gd name="connsiteX50" fmla="*/ 508959 w 2291055"/>
                <a:gd name="connsiteY50" fmla="*/ 1555053 h 4035310"/>
                <a:gd name="connsiteX51" fmla="*/ 483080 w 2291055"/>
                <a:gd name="connsiteY51" fmla="*/ 1546426 h 4035310"/>
                <a:gd name="connsiteX52" fmla="*/ 431321 w 2291055"/>
                <a:gd name="connsiteY52" fmla="*/ 1511921 h 4035310"/>
                <a:gd name="connsiteX53" fmla="*/ 405442 w 2291055"/>
                <a:gd name="connsiteY53" fmla="*/ 1503294 h 4035310"/>
                <a:gd name="connsiteX54" fmla="*/ 353683 w 2291055"/>
                <a:gd name="connsiteY54" fmla="*/ 1477415 h 4035310"/>
                <a:gd name="connsiteX55" fmla="*/ 276046 w 2291055"/>
                <a:gd name="connsiteY55" fmla="*/ 1442909 h 4035310"/>
                <a:gd name="connsiteX56" fmla="*/ 267419 w 2291055"/>
                <a:gd name="connsiteY56" fmla="*/ 1071973 h 4035310"/>
                <a:gd name="connsiteX57" fmla="*/ 327804 w 2291055"/>
                <a:gd name="connsiteY57" fmla="*/ 1011589 h 4035310"/>
                <a:gd name="connsiteX58" fmla="*/ 362310 w 2291055"/>
                <a:gd name="connsiteY58" fmla="*/ 959830 h 4035310"/>
                <a:gd name="connsiteX59" fmla="*/ 379563 w 2291055"/>
                <a:gd name="connsiteY59" fmla="*/ 933951 h 4035310"/>
                <a:gd name="connsiteX60" fmla="*/ 405442 w 2291055"/>
                <a:gd name="connsiteY60" fmla="*/ 882192 h 4035310"/>
                <a:gd name="connsiteX61" fmla="*/ 431321 w 2291055"/>
                <a:gd name="connsiteY61" fmla="*/ 804555 h 4035310"/>
                <a:gd name="connsiteX62" fmla="*/ 439948 w 2291055"/>
                <a:gd name="connsiteY62" fmla="*/ 778675 h 4035310"/>
                <a:gd name="connsiteX63" fmla="*/ 465827 w 2291055"/>
                <a:gd name="connsiteY63" fmla="*/ 761423 h 4035310"/>
                <a:gd name="connsiteX64" fmla="*/ 491706 w 2291055"/>
                <a:gd name="connsiteY64" fmla="*/ 709664 h 4035310"/>
                <a:gd name="connsiteX65" fmla="*/ 508959 w 2291055"/>
                <a:gd name="connsiteY65" fmla="*/ 657906 h 4035310"/>
                <a:gd name="connsiteX66" fmla="*/ 543465 w 2291055"/>
                <a:gd name="connsiteY66" fmla="*/ 606147 h 4035310"/>
                <a:gd name="connsiteX67" fmla="*/ 552091 w 2291055"/>
                <a:gd name="connsiteY67" fmla="*/ 528509 h 4035310"/>
                <a:gd name="connsiteX68" fmla="*/ 569344 w 2291055"/>
                <a:gd name="connsiteY68" fmla="*/ 476751 h 4035310"/>
                <a:gd name="connsiteX69" fmla="*/ 586597 w 2291055"/>
                <a:gd name="connsiteY69" fmla="*/ 424992 h 4035310"/>
                <a:gd name="connsiteX70" fmla="*/ 621102 w 2291055"/>
                <a:gd name="connsiteY70" fmla="*/ 373234 h 4035310"/>
                <a:gd name="connsiteX71" fmla="*/ 629729 w 2291055"/>
                <a:gd name="connsiteY71" fmla="*/ 347355 h 4035310"/>
                <a:gd name="connsiteX72" fmla="*/ 612476 w 2291055"/>
                <a:gd name="connsiteY72" fmla="*/ 105815 h 4035310"/>
                <a:gd name="connsiteX73" fmla="*/ 595223 w 2291055"/>
                <a:gd name="connsiteY73" fmla="*/ 54057 h 4035310"/>
                <a:gd name="connsiteX74" fmla="*/ 560717 w 2291055"/>
                <a:gd name="connsiteY74" fmla="*/ 2298 h 4035310"/>
                <a:gd name="connsiteX75" fmla="*/ 146649 w 2291055"/>
                <a:gd name="connsiteY75" fmla="*/ 131694 h 4035310"/>
                <a:gd name="connsiteX76" fmla="*/ 0 w 2291055"/>
                <a:gd name="connsiteY76" fmla="*/ 157573 h 4035310"/>
                <a:gd name="connsiteX0" fmla="*/ 0 w 2291055"/>
                <a:gd name="connsiteY0" fmla="*/ 157573 h 4035310"/>
                <a:gd name="connsiteX1" fmla="*/ 0 w 2291055"/>
                <a:gd name="connsiteY1" fmla="*/ 157573 h 4035310"/>
                <a:gd name="connsiteX2" fmla="*/ 43133 w 2291055"/>
                <a:gd name="connsiteY2" fmla="*/ 1235875 h 4035310"/>
                <a:gd name="connsiteX3" fmla="*/ 51759 w 2291055"/>
                <a:gd name="connsiteY3" fmla="*/ 1598185 h 4035310"/>
                <a:gd name="connsiteX4" fmla="*/ 69012 w 2291055"/>
                <a:gd name="connsiteY4" fmla="*/ 1744834 h 4035310"/>
                <a:gd name="connsiteX5" fmla="*/ 77638 w 2291055"/>
                <a:gd name="connsiteY5" fmla="*/ 1891483 h 4035310"/>
                <a:gd name="connsiteX6" fmla="*/ 129397 w 2291055"/>
                <a:gd name="connsiteY6" fmla="*/ 2693740 h 4035310"/>
                <a:gd name="connsiteX7" fmla="*/ 232209 w 2291055"/>
                <a:gd name="connsiteY7" fmla="*/ 3370249 h 4035310"/>
                <a:gd name="connsiteX8" fmla="*/ 224287 w 2291055"/>
                <a:gd name="connsiteY8" fmla="*/ 3599513 h 4035310"/>
                <a:gd name="connsiteX9" fmla="*/ 232914 w 2291055"/>
                <a:gd name="connsiteY9" fmla="*/ 3711657 h 4035310"/>
                <a:gd name="connsiteX10" fmla="*/ 241540 w 2291055"/>
                <a:gd name="connsiteY10" fmla="*/ 3858306 h 4035310"/>
                <a:gd name="connsiteX11" fmla="*/ 207034 w 2291055"/>
                <a:gd name="connsiteY11" fmla="*/ 4013581 h 4035310"/>
                <a:gd name="connsiteX12" fmla="*/ 276046 w 2291055"/>
                <a:gd name="connsiteY12" fmla="*/ 4004955 h 4035310"/>
                <a:gd name="connsiteX13" fmla="*/ 1384151 w 2291055"/>
                <a:gd name="connsiteY13" fmla="*/ 3743783 h 4035310"/>
                <a:gd name="connsiteX14" fmla="*/ 2191110 w 2291055"/>
                <a:gd name="connsiteY14" fmla="*/ 3556381 h 4035310"/>
                <a:gd name="connsiteX15" fmla="*/ 2268748 w 2291055"/>
                <a:gd name="connsiteY15" fmla="*/ 3521875 h 4035310"/>
                <a:gd name="connsiteX16" fmla="*/ 2260121 w 2291055"/>
                <a:gd name="connsiteY16" fmla="*/ 3495996 h 4035310"/>
                <a:gd name="connsiteX17" fmla="*/ 1927518 w 2291055"/>
                <a:gd name="connsiteY17" fmla="*/ 3162817 h 4035310"/>
                <a:gd name="connsiteX18" fmla="*/ 1699857 w 2291055"/>
                <a:gd name="connsiteY18" fmla="*/ 3003919 h 4035310"/>
                <a:gd name="connsiteX19" fmla="*/ 1609207 w 2291055"/>
                <a:gd name="connsiteY19" fmla="*/ 2973675 h 4035310"/>
                <a:gd name="connsiteX20" fmla="*/ 1449238 w 2291055"/>
                <a:gd name="connsiteY20" fmla="*/ 2641981 h 4035310"/>
                <a:gd name="connsiteX21" fmla="*/ 1380227 w 2291055"/>
                <a:gd name="connsiteY21" fmla="*/ 2547090 h 4035310"/>
                <a:gd name="connsiteX22" fmla="*/ 1362974 w 2291055"/>
                <a:gd name="connsiteY22" fmla="*/ 2478079 h 4035310"/>
                <a:gd name="connsiteX23" fmla="*/ 1345721 w 2291055"/>
                <a:gd name="connsiteY23" fmla="*/ 2417694 h 4035310"/>
                <a:gd name="connsiteX24" fmla="*/ 1319842 w 2291055"/>
                <a:gd name="connsiteY24" fmla="*/ 2391815 h 4035310"/>
                <a:gd name="connsiteX25" fmla="*/ 1293963 w 2291055"/>
                <a:gd name="connsiteY25" fmla="*/ 2383189 h 4035310"/>
                <a:gd name="connsiteX26" fmla="*/ 1268083 w 2291055"/>
                <a:gd name="connsiteY26" fmla="*/ 2357309 h 4035310"/>
                <a:gd name="connsiteX27" fmla="*/ 1242204 w 2291055"/>
                <a:gd name="connsiteY27" fmla="*/ 2340057 h 4035310"/>
                <a:gd name="connsiteX28" fmla="*/ 1199072 w 2291055"/>
                <a:gd name="connsiteY28" fmla="*/ 2296924 h 4035310"/>
                <a:gd name="connsiteX29" fmla="*/ 1155940 w 2291055"/>
                <a:gd name="connsiteY29" fmla="*/ 2253792 h 4035310"/>
                <a:gd name="connsiteX30" fmla="*/ 1130061 w 2291055"/>
                <a:gd name="connsiteY30" fmla="*/ 2227913 h 4035310"/>
                <a:gd name="connsiteX31" fmla="*/ 1112808 w 2291055"/>
                <a:gd name="connsiteY31" fmla="*/ 2202034 h 4035310"/>
                <a:gd name="connsiteX32" fmla="*/ 1086929 w 2291055"/>
                <a:gd name="connsiteY32" fmla="*/ 2193407 h 4035310"/>
                <a:gd name="connsiteX33" fmla="*/ 1052423 w 2291055"/>
                <a:gd name="connsiteY33" fmla="*/ 2158902 h 4035310"/>
                <a:gd name="connsiteX34" fmla="*/ 1035170 w 2291055"/>
                <a:gd name="connsiteY34" fmla="*/ 2133023 h 4035310"/>
                <a:gd name="connsiteX35" fmla="*/ 1009291 w 2291055"/>
                <a:gd name="connsiteY35" fmla="*/ 2115770 h 4035310"/>
                <a:gd name="connsiteX36" fmla="*/ 974785 w 2291055"/>
                <a:gd name="connsiteY36" fmla="*/ 2055385 h 4035310"/>
                <a:gd name="connsiteX37" fmla="*/ 948906 w 2291055"/>
                <a:gd name="connsiteY37" fmla="*/ 2046758 h 4035310"/>
                <a:gd name="connsiteX38" fmla="*/ 888521 w 2291055"/>
                <a:gd name="connsiteY38" fmla="*/ 1969121 h 4035310"/>
                <a:gd name="connsiteX39" fmla="*/ 828136 w 2291055"/>
                <a:gd name="connsiteY39" fmla="*/ 1900109 h 4035310"/>
                <a:gd name="connsiteX40" fmla="*/ 793631 w 2291055"/>
                <a:gd name="connsiteY40" fmla="*/ 1848351 h 4035310"/>
                <a:gd name="connsiteX41" fmla="*/ 759125 w 2291055"/>
                <a:gd name="connsiteY41" fmla="*/ 1787966 h 4035310"/>
                <a:gd name="connsiteX42" fmla="*/ 733246 w 2291055"/>
                <a:gd name="connsiteY42" fmla="*/ 1770713 h 4035310"/>
                <a:gd name="connsiteX43" fmla="*/ 698740 w 2291055"/>
                <a:gd name="connsiteY43" fmla="*/ 1693075 h 4035310"/>
                <a:gd name="connsiteX44" fmla="*/ 672861 w 2291055"/>
                <a:gd name="connsiteY44" fmla="*/ 1675823 h 4035310"/>
                <a:gd name="connsiteX45" fmla="*/ 629729 w 2291055"/>
                <a:gd name="connsiteY45" fmla="*/ 1641317 h 4035310"/>
                <a:gd name="connsiteX46" fmla="*/ 603849 w 2291055"/>
                <a:gd name="connsiteY46" fmla="*/ 1615438 h 4035310"/>
                <a:gd name="connsiteX47" fmla="*/ 577970 w 2291055"/>
                <a:gd name="connsiteY47" fmla="*/ 1598185 h 4035310"/>
                <a:gd name="connsiteX48" fmla="*/ 560717 w 2291055"/>
                <a:gd name="connsiteY48" fmla="*/ 1572306 h 4035310"/>
                <a:gd name="connsiteX49" fmla="*/ 508959 w 2291055"/>
                <a:gd name="connsiteY49" fmla="*/ 1555053 h 4035310"/>
                <a:gd name="connsiteX50" fmla="*/ 483080 w 2291055"/>
                <a:gd name="connsiteY50" fmla="*/ 1546426 h 4035310"/>
                <a:gd name="connsiteX51" fmla="*/ 431321 w 2291055"/>
                <a:gd name="connsiteY51" fmla="*/ 1511921 h 4035310"/>
                <a:gd name="connsiteX52" fmla="*/ 405442 w 2291055"/>
                <a:gd name="connsiteY52" fmla="*/ 1503294 h 4035310"/>
                <a:gd name="connsiteX53" fmla="*/ 353683 w 2291055"/>
                <a:gd name="connsiteY53" fmla="*/ 1477415 h 4035310"/>
                <a:gd name="connsiteX54" fmla="*/ 276046 w 2291055"/>
                <a:gd name="connsiteY54" fmla="*/ 1442909 h 4035310"/>
                <a:gd name="connsiteX55" fmla="*/ 267419 w 2291055"/>
                <a:gd name="connsiteY55" fmla="*/ 1071973 h 4035310"/>
                <a:gd name="connsiteX56" fmla="*/ 327804 w 2291055"/>
                <a:gd name="connsiteY56" fmla="*/ 1011589 h 4035310"/>
                <a:gd name="connsiteX57" fmla="*/ 362310 w 2291055"/>
                <a:gd name="connsiteY57" fmla="*/ 959830 h 4035310"/>
                <a:gd name="connsiteX58" fmla="*/ 379563 w 2291055"/>
                <a:gd name="connsiteY58" fmla="*/ 933951 h 4035310"/>
                <a:gd name="connsiteX59" fmla="*/ 405442 w 2291055"/>
                <a:gd name="connsiteY59" fmla="*/ 882192 h 4035310"/>
                <a:gd name="connsiteX60" fmla="*/ 431321 w 2291055"/>
                <a:gd name="connsiteY60" fmla="*/ 804555 h 4035310"/>
                <a:gd name="connsiteX61" fmla="*/ 439948 w 2291055"/>
                <a:gd name="connsiteY61" fmla="*/ 778675 h 4035310"/>
                <a:gd name="connsiteX62" fmla="*/ 465827 w 2291055"/>
                <a:gd name="connsiteY62" fmla="*/ 761423 h 4035310"/>
                <a:gd name="connsiteX63" fmla="*/ 491706 w 2291055"/>
                <a:gd name="connsiteY63" fmla="*/ 709664 h 4035310"/>
                <a:gd name="connsiteX64" fmla="*/ 508959 w 2291055"/>
                <a:gd name="connsiteY64" fmla="*/ 657906 h 4035310"/>
                <a:gd name="connsiteX65" fmla="*/ 543465 w 2291055"/>
                <a:gd name="connsiteY65" fmla="*/ 606147 h 4035310"/>
                <a:gd name="connsiteX66" fmla="*/ 552091 w 2291055"/>
                <a:gd name="connsiteY66" fmla="*/ 528509 h 4035310"/>
                <a:gd name="connsiteX67" fmla="*/ 569344 w 2291055"/>
                <a:gd name="connsiteY67" fmla="*/ 476751 h 4035310"/>
                <a:gd name="connsiteX68" fmla="*/ 586597 w 2291055"/>
                <a:gd name="connsiteY68" fmla="*/ 424992 h 4035310"/>
                <a:gd name="connsiteX69" fmla="*/ 621102 w 2291055"/>
                <a:gd name="connsiteY69" fmla="*/ 373234 h 4035310"/>
                <a:gd name="connsiteX70" fmla="*/ 629729 w 2291055"/>
                <a:gd name="connsiteY70" fmla="*/ 347355 h 4035310"/>
                <a:gd name="connsiteX71" fmla="*/ 612476 w 2291055"/>
                <a:gd name="connsiteY71" fmla="*/ 105815 h 4035310"/>
                <a:gd name="connsiteX72" fmla="*/ 595223 w 2291055"/>
                <a:gd name="connsiteY72" fmla="*/ 54057 h 4035310"/>
                <a:gd name="connsiteX73" fmla="*/ 560717 w 2291055"/>
                <a:gd name="connsiteY73" fmla="*/ 2298 h 4035310"/>
                <a:gd name="connsiteX74" fmla="*/ 146649 w 2291055"/>
                <a:gd name="connsiteY74" fmla="*/ 131694 h 4035310"/>
                <a:gd name="connsiteX75" fmla="*/ 0 w 2291055"/>
                <a:gd name="connsiteY75" fmla="*/ 157573 h 4035310"/>
                <a:gd name="connsiteX0" fmla="*/ 0 w 2291055"/>
                <a:gd name="connsiteY0" fmla="*/ 157573 h 4035310"/>
                <a:gd name="connsiteX1" fmla="*/ 0 w 2291055"/>
                <a:gd name="connsiteY1" fmla="*/ 157573 h 4035310"/>
                <a:gd name="connsiteX2" fmla="*/ 43133 w 2291055"/>
                <a:gd name="connsiteY2" fmla="*/ 1235875 h 4035310"/>
                <a:gd name="connsiteX3" fmla="*/ 51759 w 2291055"/>
                <a:gd name="connsiteY3" fmla="*/ 1598185 h 4035310"/>
                <a:gd name="connsiteX4" fmla="*/ 69012 w 2291055"/>
                <a:gd name="connsiteY4" fmla="*/ 1744834 h 4035310"/>
                <a:gd name="connsiteX5" fmla="*/ 77638 w 2291055"/>
                <a:gd name="connsiteY5" fmla="*/ 1891483 h 4035310"/>
                <a:gd name="connsiteX6" fmla="*/ 129397 w 2291055"/>
                <a:gd name="connsiteY6" fmla="*/ 2693740 h 4035310"/>
                <a:gd name="connsiteX7" fmla="*/ 232209 w 2291055"/>
                <a:gd name="connsiteY7" fmla="*/ 3370249 h 4035310"/>
                <a:gd name="connsiteX8" fmla="*/ 224287 w 2291055"/>
                <a:gd name="connsiteY8" fmla="*/ 3599513 h 4035310"/>
                <a:gd name="connsiteX9" fmla="*/ 232914 w 2291055"/>
                <a:gd name="connsiteY9" fmla="*/ 3711657 h 4035310"/>
                <a:gd name="connsiteX10" fmla="*/ 241540 w 2291055"/>
                <a:gd name="connsiteY10" fmla="*/ 3858306 h 4035310"/>
                <a:gd name="connsiteX11" fmla="*/ 207034 w 2291055"/>
                <a:gd name="connsiteY11" fmla="*/ 4013581 h 4035310"/>
                <a:gd name="connsiteX12" fmla="*/ 276046 w 2291055"/>
                <a:gd name="connsiteY12" fmla="*/ 4004955 h 4035310"/>
                <a:gd name="connsiteX13" fmla="*/ 1384151 w 2291055"/>
                <a:gd name="connsiteY13" fmla="*/ 3743783 h 4035310"/>
                <a:gd name="connsiteX14" fmla="*/ 2191110 w 2291055"/>
                <a:gd name="connsiteY14" fmla="*/ 3556381 h 4035310"/>
                <a:gd name="connsiteX15" fmla="*/ 2268748 w 2291055"/>
                <a:gd name="connsiteY15" fmla="*/ 3521875 h 4035310"/>
                <a:gd name="connsiteX16" fmla="*/ 2260121 w 2291055"/>
                <a:gd name="connsiteY16" fmla="*/ 3495996 h 4035310"/>
                <a:gd name="connsiteX17" fmla="*/ 1927518 w 2291055"/>
                <a:gd name="connsiteY17" fmla="*/ 3162817 h 4035310"/>
                <a:gd name="connsiteX18" fmla="*/ 1699857 w 2291055"/>
                <a:gd name="connsiteY18" fmla="*/ 3003919 h 4035310"/>
                <a:gd name="connsiteX19" fmla="*/ 1609207 w 2291055"/>
                <a:gd name="connsiteY19" fmla="*/ 2973675 h 4035310"/>
                <a:gd name="connsiteX20" fmla="*/ 1449238 w 2291055"/>
                <a:gd name="connsiteY20" fmla="*/ 2641981 h 4035310"/>
                <a:gd name="connsiteX21" fmla="*/ 1380227 w 2291055"/>
                <a:gd name="connsiteY21" fmla="*/ 2547090 h 4035310"/>
                <a:gd name="connsiteX22" fmla="*/ 1345721 w 2291055"/>
                <a:gd name="connsiteY22" fmla="*/ 2417694 h 4035310"/>
                <a:gd name="connsiteX23" fmla="*/ 1319842 w 2291055"/>
                <a:gd name="connsiteY23" fmla="*/ 2391815 h 4035310"/>
                <a:gd name="connsiteX24" fmla="*/ 1293963 w 2291055"/>
                <a:gd name="connsiteY24" fmla="*/ 2383189 h 4035310"/>
                <a:gd name="connsiteX25" fmla="*/ 1268083 w 2291055"/>
                <a:gd name="connsiteY25" fmla="*/ 2357309 h 4035310"/>
                <a:gd name="connsiteX26" fmla="*/ 1242204 w 2291055"/>
                <a:gd name="connsiteY26" fmla="*/ 2340057 h 4035310"/>
                <a:gd name="connsiteX27" fmla="*/ 1199072 w 2291055"/>
                <a:gd name="connsiteY27" fmla="*/ 2296924 h 4035310"/>
                <a:gd name="connsiteX28" fmla="*/ 1155940 w 2291055"/>
                <a:gd name="connsiteY28" fmla="*/ 2253792 h 4035310"/>
                <a:gd name="connsiteX29" fmla="*/ 1130061 w 2291055"/>
                <a:gd name="connsiteY29" fmla="*/ 2227913 h 4035310"/>
                <a:gd name="connsiteX30" fmla="*/ 1112808 w 2291055"/>
                <a:gd name="connsiteY30" fmla="*/ 2202034 h 4035310"/>
                <a:gd name="connsiteX31" fmla="*/ 1086929 w 2291055"/>
                <a:gd name="connsiteY31" fmla="*/ 2193407 h 4035310"/>
                <a:gd name="connsiteX32" fmla="*/ 1052423 w 2291055"/>
                <a:gd name="connsiteY32" fmla="*/ 2158902 h 4035310"/>
                <a:gd name="connsiteX33" fmla="*/ 1035170 w 2291055"/>
                <a:gd name="connsiteY33" fmla="*/ 2133023 h 4035310"/>
                <a:gd name="connsiteX34" fmla="*/ 1009291 w 2291055"/>
                <a:gd name="connsiteY34" fmla="*/ 2115770 h 4035310"/>
                <a:gd name="connsiteX35" fmla="*/ 974785 w 2291055"/>
                <a:gd name="connsiteY35" fmla="*/ 2055385 h 4035310"/>
                <a:gd name="connsiteX36" fmla="*/ 948906 w 2291055"/>
                <a:gd name="connsiteY36" fmla="*/ 2046758 h 4035310"/>
                <a:gd name="connsiteX37" fmla="*/ 888521 w 2291055"/>
                <a:gd name="connsiteY37" fmla="*/ 1969121 h 4035310"/>
                <a:gd name="connsiteX38" fmla="*/ 828136 w 2291055"/>
                <a:gd name="connsiteY38" fmla="*/ 1900109 h 4035310"/>
                <a:gd name="connsiteX39" fmla="*/ 793631 w 2291055"/>
                <a:gd name="connsiteY39" fmla="*/ 1848351 h 4035310"/>
                <a:gd name="connsiteX40" fmla="*/ 759125 w 2291055"/>
                <a:gd name="connsiteY40" fmla="*/ 1787966 h 4035310"/>
                <a:gd name="connsiteX41" fmla="*/ 733246 w 2291055"/>
                <a:gd name="connsiteY41" fmla="*/ 1770713 h 4035310"/>
                <a:gd name="connsiteX42" fmla="*/ 698740 w 2291055"/>
                <a:gd name="connsiteY42" fmla="*/ 1693075 h 4035310"/>
                <a:gd name="connsiteX43" fmla="*/ 672861 w 2291055"/>
                <a:gd name="connsiteY43" fmla="*/ 1675823 h 4035310"/>
                <a:gd name="connsiteX44" fmla="*/ 629729 w 2291055"/>
                <a:gd name="connsiteY44" fmla="*/ 1641317 h 4035310"/>
                <a:gd name="connsiteX45" fmla="*/ 603849 w 2291055"/>
                <a:gd name="connsiteY45" fmla="*/ 1615438 h 4035310"/>
                <a:gd name="connsiteX46" fmla="*/ 577970 w 2291055"/>
                <a:gd name="connsiteY46" fmla="*/ 1598185 h 4035310"/>
                <a:gd name="connsiteX47" fmla="*/ 560717 w 2291055"/>
                <a:gd name="connsiteY47" fmla="*/ 1572306 h 4035310"/>
                <a:gd name="connsiteX48" fmla="*/ 508959 w 2291055"/>
                <a:gd name="connsiteY48" fmla="*/ 1555053 h 4035310"/>
                <a:gd name="connsiteX49" fmla="*/ 483080 w 2291055"/>
                <a:gd name="connsiteY49" fmla="*/ 1546426 h 4035310"/>
                <a:gd name="connsiteX50" fmla="*/ 431321 w 2291055"/>
                <a:gd name="connsiteY50" fmla="*/ 1511921 h 4035310"/>
                <a:gd name="connsiteX51" fmla="*/ 405442 w 2291055"/>
                <a:gd name="connsiteY51" fmla="*/ 1503294 h 4035310"/>
                <a:gd name="connsiteX52" fmla="*/ 353683 w 2291055"/>
                <a:gd name="connsiteY52" fmla="*/ 1477415 h 4035310"/>
                <a:gd name="connsiteX53" fmla="*/ 276046 w 2291055"/>
                <a:gd name="connsiteY53" fmla="*/ 1442909 h 4035310"/>
                <a:gd name="connsiteX54" fmla="*/ 267419 w 2291055"/>
                <a:gd name="connsiteY54" fmla="*/ 1071973 h 4035310"/>
                <a:gd name="connsiteX55" fmla="*/ 327804 w 2291055"/>
                <a:gd name="connsiteY55" fmla="*/ 1011589 h 4035310"/>
                <a:gd name="connsiteX56" fmla="*/ 362310 w 2291055"/>
                <a:gd name="connsiteY56" fmla="*/ 959830 h 4035310"/>
                <a:gd name="connsiteX57" fmla="*/ 379563 w 2291055"/>
                <a:gd name="connsiteY57" fmla="*/ 933951 h 4035310"/>
                <a:gd name="connsiteX58" fmla="*/ 405442 w 2291055"/>
                <a:gd name="connsiteY58" fmla="*/ 882192 h 4035310"/>
                <a:gd name="connsiteX59" fmla="*/ 431321 w 2291055"/>
                <a:gd name="connsiteY59" fmla="*/ 804555 h 4035310"/>
                <a:gd name="connsiteX60" fmla="*/ 439948 w 2291055"/>
                <a:gd name="connsiteY60" fmla="*/ 778675 h 4035310"/>
                <a:gd name="connsiteX61" fmla="*/ 465827 w 2291055"/>
                <a:gd name="connsiteY61" fmla="*/ 761423 h 4035310"/>
                <a:gd name="connsiteX62" fmla="*/ 491706 w 2291055"/>
                <a:gd name="connsiteY62" fmla="*/ 709664 h 4035310"/>
                <a:gd name="connsiteX63" fmla="*/ 508959 w 2291055"/>
                <a:gd name="connsiteY63" fmla="*/ 657906 h 4035310"/>
                <a:gd name="connsiteX64" fmla="*/ 543465 w 2291055"/>
                <a:gd name="connsiteY64" fmla="*/ 606147 h 4035310"/>
                <a:gd name="connsiteX65" fmla="*/ 552091 w 2291055"/>
                <a:gd name="connsiteY65" fmla="*/ 528509 h 4035310"/>
                <a:gd name="connsiteX66" fmla="*/ 569344 w 2291055"/>
                <a:gd name="connsiteY66" fmla="*/ 476751 h 4035310"/>
                <a:gd name="connsiteX67" fmla="*/ 586597 w 2291055"/>
                <a:gd name="connsiteY67" fmla="*/ 424992 h 4035310"/>
                <a:gd name="connsiteX68" fmla="*/ 621102 w 2291055"/>
                <a:gd name="connsiteY68" fmla="*/ 373234 h 4035310"/>
                <a:gd name="connsiteX69" fmla="*/ 629729 w 2291055"/>
                <a:gd name="connsiteY69" fmla="*/ 347355 h 4035310"/>
                <a:gd name="connsiteX70" fmla="*/ 612476 w 2291055"/>
                <a:gd name="connsiteY70" fmla="*/ 105815 h 4035310"/>
                <a:gd name="connsiteX71" fmla="*/ 595223 w 2291055"/>
                <a:gd name="connsiteY71" fmla="*/ 54057 h 4035310"/>
                <a:gd name="connsiteX72" fmla="*/ 560717 w 2291055"/>
                <a:gd name="connsiteY72" fmla="*/ 2298 h 4035310"/>
                <a:gd name="connsiteX73" fmla="*/ 146649 w 2291055"/>
                <a:gd name="connsiteY73" fmla="*/ 131694 h 4035310"/>
                <a:gd name="connsiteX74" fmla="*/ 0 w 2291055"/>
                <a:gd name="connsiteY74" fmla="*/ 157573 h 4035310"/>
                <a:gd name="connsiteX0" fmla="*/ 0 w 2291055"/>
                <a:gd name="connsiteY0" fmla="*/ 157573 h 4035310"/>
                <a:gd name="connsiteX1" fmla="*/ 0 w 2291055"/>
                <a:gd name="connsiteY1" fmla="*/ 157573 h 4035310"/>
                <a:gd name="connsiteX2" fmla="*/ 43133 w 2291055"/>
                <a:gd name="connsiteY2" fmla="*/ 1235875 h 4035310"/>
                <a:gd name="connsiteX3" fmla="*/ 51759 w 2291055"/>
                <a:gd name="connsiteY3" fmla="*/ 1598185 h 4035310"/>
                <a:gd name="connsiteX4" fmla="*/ 69012 w 2291055"/>
                <a:gd name="connsiteY4" fmla="*/ 1744834 h 4035310"/>
                <a:gd name="connsiteX5" fmla="*/ 77638 w 2291055"/>
                <a:gd name="connsiteY5" fmla="*/ 1891483 h 4035310"/>
                <a:gd name="connsiteX6" fmla="*/ 129397 w 2291055"/>
                <a:gd name="connsiteY6" fmla="*/ 2693740 h 4035310"/>
                <a:gd name="connsiteX7" fmla="*/ 232209 w 2291055"/>
                <a:gd name="connsiteY7" fmla="*/ 3370249 h 4035310"/>
                <a:gd name="connsiteX8" fmla="*/ 224287 w 2291055"/>
                <a:gd name="connsiteY8" fmla="*/ 3599513 h 4035310"/>
                <a:gd name="connsiteX9" fmla="*/ 232914 w 2291055"/>
                <a:gd name="connsiteY9" fmla="*/ 3711657 h 4035310"/>
                <a:gd name="connsiteX10" fmla="*/ 241540 w 2291055"/>
                <a:gd name="connsiteY10" fmla="*/ 3858306 h 4035310"/>
                <a:gd name="connsiteX11" fmla="*/ 207034 w 2291055"/>
                <a:gd name="connsiteY11" fmla="*/ 4013581 h 4035310"/>
                <a:gd name="connsiteX12" fmla="*/ 276046 w 2291055"/>
                <a:gd name="connsiteY12" fmla="*/ 4004955 h 4035310"/>
                <a:gd name="connsiteX13" fmla="*/ 1384151 w 2291055"/>
                <a:gd name="connsiteY13" fmla="*/ 3743783 h 4035310"/>
                <a:gd name="connsiteX14" fmla="*/ 2191110 w 2291055"/>
                <a:gd name="connsiteY14" fmla="*/ 3556381 h 4035310"/>
                <a:gd name="connsiteX15" fmla="*/ 2268748 w 2291055"/>
                <a:gd name="connsiteY15" fmla="*/ 3521875 h 4035310"/>
                <a:gd name="connsiteX16" fmla="*/ 2260121 w 2291055"/>
                <a:gd name="connsiteY16" fmla="*/ 3495996 h 4035310"/>
                <a:gd name="connsiteX17" fmla="*/ 1927518 w 2291055"/>
                <a:gd name="connsiteY17" fmla="*/ 3162817 h 4035310"/>
                <a:gd name="connsiteX18" fmla="*/ 1699857 w 2291055"/>
                <a:gd name="connsiteY18" fmla="*/ 3003919 h 4035310"/>
                <a:gd name="connsiteX19" fmla="*/ 1609207 w 2291055"/>
                <a:gd name="connsiteY19" fmla="*/ 2973675 h 4035310"/>
                <a:gd name="connsiteX20" fmla="*/ 1449238 w 2291055"/>
                <a:gd name="connsiteY20" fmla="*/ 2641981 h 4035310"/>
                <a:gd name="connsiteX21" fmla="*/ 1380227 w 2291055"/>
                <a:gd name="connsiteY21" fmla="*/ 2547090 h 4035310"/>
                <a:gd name="connsiteX22" fmla="*/ 1319842 w 2291055"/>
                <a:gd name="connsiteY22" fmla="*/ 2391815 h 4035310"/>
                <a:gd name="connsiteX23" fmla="*/ 1293963 w 2291055"/>
                <a:gd name="connsiteY23" fmla="*/ 2383189 h 4035310"/>
                <a:gd name="connsiteX24" fmla="*/ 1268083 w 2291055"/>
                <a:gd name="connsiteY24" fmla="*/ 2357309 h 4035310"/>
                <a:gd name="connsiteX25" fmla="*/ 1242204 w 2291055"/>
                <a:gd name="connsiteY25" fmla="*/ 2340057 h 4035310"/>
                <a:gd name="connsiteX26" fmla="*/ 1199072 w 2291055"/>
                <a:gd name="connsiteY26" fmla="*/ 2296924 h 4035310"/>
                <a:gd name="connsiteX27" fmla="*/ 1155940 w 2291055"/>
                <a:gd name="connsiteY27" fmla="*/ 2253792 h 4035310"/>
                <a:gd name="connsiteX28" fmla="*/ 1130061 w 2291055"/>
                <a:gd name="connsiteY28" fmla="*/ 2227913 h 4035310"/>
                <a:gd name="connsiteX29" fmla="*/ 1112808 w 2291055"/>
                <a:gd name="connsiteY29" fmla="*/ 2202034 h 4035310"/>
                <a:gd name="connsiteX30" fmla="*/ 1086929 w 2291055"/>
                <a:gd name="connsiteY30" fmla="*/ 2193407 h 4035310"/>
                <a:gd name="connsiteX31" fmla="*/ 1052423 w 2291055"/>
                <a:gd name="connsiteY31" fmla="*/ 2158902 h 4035310"/>
                <a:gd name="connsiteX32" fmla="*/ 1035170 w 2291055"/>
                <a:gd name="connsiteY32" fmla="*/ 2133023 h 4035310"/>
                <a:gd name="connsiteX33" fmla="*/ 1009291 w 2291055"/>
                <a:gd name="connsiteY33" fmla="*/ 2115770 h 4035310"/>
                <a:gd name="connsiteX34" fmla="*/ 974785 w 2291055"/>
                <a:gd name="connsiteY34" fmla="*/ 2055385 h 4035310"/>
                <a:gd name="connsiteX35" fmla="*/ 948906 w 2291055"/>
                <a:gd name="connsiteY35" fmla="*/ 2046758 h 4035310"/>
                <a:gd name="connsiteX36" fmla="*/ 888521 w 2291055"/>
                <a:gd name="connsiteY36" fmla="*/ 1969121 h 4035310"/>
                <a:gd name="connsiteX37" fmla="*/ 828136 w 2291055"/>
                <a:gd name="connsiteY37" fmla="*/ 1900109 h 4035310"/>
                <a:gd name="connsiteX38" fmla="*/ 793631 w 2291055"/>
                <a:gd name="connsiteY38" fmla="*/ 1848351 h 4035310"/>
                <a:gd name="connsiteX39" fmla="*/ 759125 w 2291055"/>
                <a:gd name="connsiteY39" fmla="*/ 1787966 h 4035310"/>
                <a:gd name="connsiteX40" fmla="*/ 733246 w 2291055"/>
                <a:gd name="connsiteY40" fmla="*/ 1770713 h 4035310"/>
                <a:gd name="connsiteX41" fmla="*/ 698740 w 2291055"/>
                <a:gd name="connsiteY41" fmla="*/ 1693075 h 4035310"/>
                <a:gd name="connsiteX42" fmla="*/ 672861 w 2291055"/>
                <a:gd name="connsiteY42" fmla="*/ 1675823 h 4035310"/>
                <a:gd name="connsiteX43" fmla="*/ 629729 w 2291055"/>
                <a:gd name="connsiteY43" fmla="*/ 1641317 h 4035310"/>
                <a:gd name="connsiteX44" fmla="*/ 603849 w 2291055"/>
                <a:gd name="connsiteY44" fmla="*/ 1615438 h 4035310"/>
                <a:gd name="connsiteX45" fmla="*/ 577970 w 2291055"/>
                <a:gd name="connsiteY45" fmla="*/ 1598185 h 4035310"/>
                <a:gd name="connsiteX46" fmla="*/ 560717 w 2291055"/>
                <a:gd name="connsiteY46" fmla="*/ 1572306 h 4035310"/>
                <a:gd name="connsiteX47" fmla="*/ 508959 w 2291055"/>
                <a:gd name="connsiteY47" fmla="*/ 1555053 h 4035310"/>
                <a:gd name="connsiteX48" fmla="*/ 483080 w 2291055"/>
                <a:gd name="connsiteY48" fmla="*/ 1546426 h 4035310"/>
                <a:gd name="connsiteX49" fmla="*/ 431321 w 2291055"/>
                <a:gd name="connsiteY49" fmla="*/ 1511921 h 4035310"/>
                <a:gd name="connsiteX50" fmla="*/ 405442 w 2291055"/>
                <a:gd name="connsiteY50" fmla="*/ 1503294 h 4035310"/>
                <a:gd name="connsiteX51" fmla="*/ 353683 w 2291055"/>
                <a:gd name="connsiteY51" fmla="*/ 1477415 h 4035310"/>
                <a:gd name="connsiteX52" fmla="*/ 276046 w 2291055"/>
                <a:gd name="connsiteY52" fmla="*/ 1442909 h 4035310"/>
                <a:gd name="connsiteX53" fmla="*/ 267419 w 2291055"/>
                <a:gd name="connsiteY53" fmla="*/ 1071973 h 4035310"/>
                <a:gd name="connsiteX54" fmla="*/ 327804 w 2291055"/>
                <a:gd name="connsiteY54" fmla="*/ 1011589 h 4035310"/>
                <a:gd name="connsiteX55" fmla="*/ 362310 w 2291055"/>
                <a:gd name="connsiteY55" fmla="*/ 959830 h 4035310"/>
                <a:gd name="connsiteX56" fmla="*/ 379563 w 2291055"/>
                <a:gd name="connsiteY56" fmla="*/ 933951 h 4035310"/>
                <a:gd name="connsiteX57" fmla="*/ 405442 w 2291055"/>
                <a:gd name="connsiteY57" fmla="*/ 882192 h 4035310"/>
                <a:gd name="connsiteX58" fmla="*/ 431321 w 2291055"/>
                <a:gd name="connsiteY58" fmla="*/ 804555 h 4035310"/>
                <a:gd name="connsiteX59" fmla="*/ 439948 w 2291055"/>
                <a:gd name="connsiteY59" fmla="*/ 778675 h 4035310"/>
                <a:gd name="connsiteX60" fmla="*/ 465827 w 2291055"/>
                <a:gd name="connsiteY60" fmla="*/ 761423 h 4035310"/>
                <a:gd name="connsiteX61" fmla="*/ 491706 w 2291055"/>
                <a:gd name="connsiteY61" fmla="*/ 709664 h 4035310"/>
                <a:gd name="connsiteX62" fmla="*/ 508959 w 2291055"/>
                <a:gd name="connsiteY62" fmla="*/ 657906 h 4035310"/>
                <a:gd name="connsiteX63" fmla="*/ 543465 w 2291055"/>
                <a:gd name="connsiteY63" fmla="*/ 606147 h 4035310"/>
                <a:gd name="connsiteX64" fmla="*/ 552091 w 2291055"/>
                <a:gd name="connsiteY64" fmla="*/ 528509 h 4035310"/>
                <a:gd name="connsiteX65" fmla="*/ 569344 w 2291055"/>
                <a:gd name="connsiteY65" fmla="*/ 476751 h 4035310"/>
                <a:gd name="connsiteX66" fmla="*/ 586597 w 2291055"/>
                <a:gd name="connsiteY66" fmla="*/ 424992 h 4035310"/>
                <a:gd name="connsiteX67" fmla="*/ 621102 w 2291055"/>
                <a:gd name="connsiteY67" fmla="*/ 373234 h 4035310"/>
                <a:gd name="connsiteX68" fmla="*/ 629729 w 2291055"/>
                <a:gd name="connsiteY68" fmla="*/ 347355 h 4035310"/>
                <a:gd name="connsiteX69" fmla="*/ 612476 w 2291055"/>
                <a:gd name="connsiteY69" fmla="*/ 105815 h 4035310"/>
                <a:gd name="connsiteX70" fmla="*/ 595223 w 2291055"/>
                <a:gd name="connsiteY70" fmla="*/ 54057 h 4035310"/>
                <a:gd name="connsiteX71" fmla="*/ 560717 w 2291055"/>
                <a:gd name="connsiteY71" fmla="*/ 2298 h 4035310"/>
                <a:gd name="connsiteX72" fmla="*/ 146649 w 2291055"/>
                <a:gd name="connsiteY72" fmla="*/ 131694 h 4035310"/>
                <a:gd name="connsiteX73" fmla="*/ 0 w 2291055"/>
                <a:gd name="connsiteY73" fmla="*/ 157573 h 4035310"/>
                <a:gd name="connsiteX0" fmla="*/ 0 w 2291055"/>
                <a:gd name="connsiteY0" fmla="*/ 157573 h 4035310"/>
                <a:gd name="connsiteX1" fmla="*/ 0 w 2291055"/>
                <a:gd name="connsiteY1" fmla="*/ 157573 h 4035310"/>
                <a:gd name="connsiteX2" fmla="*/ 43133 w 2291055"/>
                <a:gd name="connsiteY2" fmla="*/ 1235875 h 4035310"/>
                <a:gd name="connsiteX3" fmla="*/ 51759 w 2291055"/>
                <a:gd name="connsiteY3" fmla="*/ 1598185 h 4035310"/>
                <a:gd name="connsiteX4" fmla="*/ 69012 w 2291055"/>
                <a:gd name="connsiteY4" fmla="*/ 1744834 h 4035310"/>
                <a:gd name="connsiteX5" fmla="*/ 77638 w 2291055"/>
                <a:gd name="connsiteY5" fmla="*/ 1891483 h 4035310"/>
                <a:gd name="connsiteX6" fmla="*/ 129397 w 2291055"/>
                <a:gd name="connsiteY6" fmla="*/ 2693740 h 4035310"/>
                <a:gd name="connsiteX7" fmla="*/ 232209 w 2291055"/>
                <a:gd name="connsiteY7" fmla="*/ 3370249 h 4035310"/>
                <a:gd name="connsiteX8" fmla="*/ 224287 w 2291055"/>
                <a:gd name="connsiteY8" fmla="*/ 3599513 h 4035310"/>
                <a:gd name="connsiteX9" fmla="*/ 232914 w 2291055"/>
                <a:gd name="connsiteY9" fmla="*/ 3711657 h 4035310"/>
                <a:gd name="connsiteX10" fmla="*/ 241540 w 2291055"/>
                <a:gd name="connsiteY10" fmla="*/ 3858306 h 4035310"/>
                <a:gd name="connsiteX11" fmla="*/ 207034 w 2291055"/>
                <a:gd name="connsiteY11" fmla="*/ 4013581 h 4035310"/>
                <a:gd name="connsiteX12" fmla="*/ 276046 w 2291055"/>
                <a:gd name="connsiteY12" fmla="*/ 4004955 h 4035310"/>
                <a:gd name="connsiteX13" fmla="*/ 1384151 w 2291055"/>
                <a:gd name="connsiteY13" fmla="*/ 3743783 h 4035310"/>
                <a:gd name="connsiteX14" fmla="*/ 2191110 w 2291055"/>
                <a:gd name="connsiteY14" fmla="*/ 3556381 h 4035310"/>
                <a:gd name="connsiteX15" fmla="*/ 2268748 w 2291055"/>
                <a:gd name="connsiteY15" fmla="*/ 3521875 h 4035310"/>
                <a:gd name="connsiteX16" fmla="*/ 2260121 w 2291055"/>
                <a:gd name="connsiteY16" fmla="*/ 3495996 h 4035310"/>
                <a:gd name="connsiteX17" fmla="*/ 1927518 w 2291055"/>
                <a:gd name="connsiteY17" fmla="*/ 3162817 h 4035310"/>
                <a:gd name="connsiteX18" fmla="*/ 1699857 w 2291055"/>
                <a:gd name="connsiteY18" fmla="*/ 3003919 h 4035310"/>
                <a:gd name="connsiteX19" fmla="*/ 1609207 w 2291055"/>
                <a:gd name="connsiteY19" fmla="*/ 2973675 h 4035310"/>
                <a:gd name="connsiteX20" fmla="*/ 1449238 w 2291055"/>
                <a:gd name="connsiteY20" fmla="*/ 2641981 h 4035310"/>
                <a:gd name="connsiteX21" fmla="*/ 1380227 w 2291055"/>
                <a:gd name="connsiteY21" fmla="*/ 2547090 h 4035310"/>
                <a:gd name="connsiteX22" fmla="*/ 1293963 w 2291055"/>
                <a:gd name="connsiteY22" fmla="*/ 2383189 h 4035310"/>
                <a:gd name="connsiteX23" fmla="*/ 1268083 w 2291055"/>
                <a:gd name="connsiteY23" fmla="*/ 2357309 h 4035310"/>
                <a:gd name="connsiteX24" fmla="*/ 1242204 w 2291055"/>
                <a:gd name="connsiteY24" fmla="*/ 2340057 h 4035310"/>
                <a:gd name="connsiteX25" fmla="*/ 1199072 w 2291055"/>
                <a:gd name="connsiteY25" fmla="*/ 2296924 h 4035310"/>
                <a:gd name="connsiteX26" fmla="*/ 1155940 w 2291055"/>
                <a:gd name="connsiteY26" fmla="*/ 2253792 h 4035310"/>
                <a:gd name="connsiteX27" fmla="*/ 1130061 w 2291055"/>
                <a:gd name="connsiteY27" fmla="*/ 2227913 h 4035310"/>
                <a:gd name="connsiteX28" fmla="*/ 1112808 w 2291055"/>
                <a:gd name="connsiteY28" fmla="*/ 2202034 h 4035310"/>
                <a:gd name="connsiteX29" fmla="*/ 1086929 w 2291055"/>
                <a:gd name="connsiteY29" fmla="*/ 2193407 h 4035310"/>
                <a:gd name="connsiteX30" fmla="*/ 1052423 w 2291055"/>
                <a:gd name="connsiteY30" fmla="*/ 2158902 h 4035310"/>
                <a:gd name="connsiteX31" fmla="*/ 1035170 w 2291055"/>
                <a:gd name="connsiteY31" fmla="*/ 2133023 h 4035310"/>
                <a:gd name="connsiteX32" fmla="*/ 1009291 w 2291055"/>
                <a:gd name="connsiteY32" fmla="*/ 2115770 h 4035310"/>
                <a:gd name="connsiteX33" fmla="*/ 974785 w 2291055"/>
                <a:gd name="connsiteY33" fmla="*/ 2055385 h 4035310"/>
                <a:gd name="connsiteX34" fmla="*/ 948906 w 2291055"/>
                <a:gd name="connsiteY34" fmla="*/ 2046758 h 4035310"/>
                <a:gd name="connsiteX35" fmla="*/ 888521 w 2291055"/>
                <a:gd name="connsiteY35" fmla="*/ 1969121 h 4035310"/>
                <a:gd name="connsiteX36" fmla="*/ 828136 w 2291055"/>
                <a:gd name="connsiteY36" fmla="*/ 1900109 h 4035310"/>
                <a:gd name="connsiteX37" fmla="*/ 793631 w 2291055"/>
                <a:gd name="connsiteY37" fmla="*/ 1848351 h 4035310"/>
                <a:gd name="connsiteX38" fmla="*/ 759125 w 2291055"/>
                <a:gd name="connsiteY38" fmla="*/ 1787966 h 4035310"/>
                <a:gd name="connsiteX39" fmla="*/ 733246 w 2291055"/>
                <a:gd name="connsiteY39" fmla="*/ 1770713 h 4035310"/>
                <a:gd name="connsiteX40" fmla="*/ 698740 w 2291055"/>
                <a:gd name="connsiteY40" fmla="*/ 1693075 h 4035310"/>
                <a:gd name="connsiteX41" fmla="*/ 672861 w 2291055"/>
                <a:gd name="connsiteY41" fmla="*/ 1675823 h 4035310"/>
                <a:gd name="connsiteX42" fmla="*/ 629729 w 2291055"/>
                <a:gd name="connsiteY42" fmla="*/ 1641317 h 4035310"/>
                <a:gd name="connsiteX43" fmla="*/ 603849 w 2291055"/>
                <a:gd name="connsiteY43" fmla="*/ 1615438 h 4035310"/>
                <a:gd name="connsiteX44" fmla="*/ 577970 w 2291055"/>
                <a:gd name="connsiteY44" fmla="*/ 1598185 h 4035310"/>
                <a:gd name="connsiteX45" fmla="*/ 560717 w 2291055"/>
                <a:gd name="connsiteY45" fmla="*/ 1572306 h 4035310"/>
                <a:gd name="connsiteX46" fmla="*/ 508959 w 2291055"/>
                <a:gd name="connsiteY46" fmla="*/ 1555053 h 4035310"/>
                <a:gd name="connsiteX47" fmla="*/ 483080 w 2291055"/>
                <a:gd name="connsiteY47" fmla="*/ 1546426 h 4035310"/>
                <a:gd name="connsiteX48" fmla="*/ 431321 w 2291055"/>
                <a:gd name="connsiteY48" fmla="*/ 1511921 h 4035310"/>
                <a:gd name="connsiteX49" fmla="*/ 405442 w 2291055"/>
                <a:gd name="connsiteY49" fmla="*/ 1503294 h 4035310"/>
                <a:gd name="connsiteX50" fmla="*/ 353683 w 2291055"/>
                <a:gd name="connsiteY50" fmla="*/ 1477415 h 4035310"/>
                <a:gd name="connsiteX51" fmla="*/ 276046 w 2291055"/>
                <a:gd name="connsiteY51" fmla="*/ 1442909 h 4035310"/>
                <a:gd name="connsiteX52" fmla="*/ 267419 w 2291055"/>
                <a:gd name="connsiteY52" fmla="*/ 1071973 h 4035310"/>
                <a:gd name="connsiteX53" fmla="*/ 327804 w 2291055"/>
                <a:gd name="connsiteY53" fmla="*/ 1011589 h 4035310"/>
                <a:gd name="connsiteX54" fmla="*/ 362310 w 2291055"/>
                <a:gd name="connsiteY54" fmla="*/ 959830 h 4035310"/>
                <a:gd name="connsiteX55" fmla="*/ 379563 w 2291055"/>
                <a:gd name="connsiteY55" fmla="*/ 933951 h 4035310"/>
                <a:gd name="connsiteX56" fmla="*/ 405442 w 2291055"/>
                <a:gd name="connsiteY56" fmla="*/ 882192 h 4035310"/>
                <a:gd name="connsiteX57" fmla="*/ 431321 w 2291055"/>
                <a:gd name="connsiteY57" fmla="*/ 804555 h 4035310"/>
                <a:gd name="connsiteX58" fmla="*/ 439948 w 2291055"/>
                <a:gd name="connsiteY58" fmla="*/ 778675 h 4035310"/>
                <a:gd name="connsiteX59" fmla="*/ 465827 w 2291055"/>
                <a:gd name="connsiteY59" fmla="*/ 761423 h 4035310"/>
                <a:gd name="connsiteX60" fmla="*/ 491706 w 2291055"/>
                <a:gd name="connsiteY60" fmla="*/ 709664 h 4035310"/>
                <a:gd name="connsiteX61" fmla="*/ 508959 w 2291055"/>
                <a:gd name="connsiteY61" fmla="*/ 657906 h 4035310"/>
                <a:gd name="connsiteX62" fmla="*/ 543465 w 2291055"/>
                <a:gd name="connsiteY62" fmla="*/ 606147 h 4035310"/>
                <a:gd name="connsiteX63" fmla="*/ 552091 w 2291055"/>
                <a:gd name="connsiteY63" fmla="*/ 528509 h 4035310"/>
                <a:gd name="connsiteX64" fmla="*/ 569344 w 2291055"/>
                <a:gd name="connsiteY64" fmla="*/ 476751 h 4035310"/>
                <a:gd name="connsiteX65" fmla="*/ 586597 w 2291055"/>
                <a:gd name="connsiteY65" fmla="*/ 424992 h 4035310"/>
                <a:gd name="connsiteX66" fmla="*/ 621102 w 2291055"/>
                <a:gd name="connsiteY66" fmla="*/ 373234 h 4035310"/>
                <a:gd name="connsiteX67" fmla="*/ 629729 w 2291055"/>
                <a:gd name="connsiteY67" fmla="*/ 347355 h 4035310"/>
                <a:gd name="connsiteX68" fmla="*/ 612476 w 2291055"/>
                <a:gd name="connsiteY68" fmla="*/ 105815 h 4035310"/>
                <a:gd name="connsiteX69" fmla="*/ 595223 w 2291055"/>
                <a:gd name="connsiteY69" fmla="*/ 54057 h 4035310"/>
                <a:gd name="connsiteX70" fmla="*/ 560717 w 2291055"/>
                <a:gd name="connsiteY70" fmla="*/ 2298 h 4035310"/>
                <a:gd name="connsiteX71" fmla="*/ 146649 w 2291055"/>
                <a:gd name="connsiteY71" fmla="*/ 131694 h 4035310"/>
                <a:gd name="connsiteX72" fmla="*/ 0 w 2291055"/>
                <a:gd name="connsiteY72" fmla="*/ 157573 h 4035310"/>
                <a:gd name="connsiteX0" fmla="*/ 0 w 2291055"/>
                <a:gd name="connsiteY0" fmla="*/ 157573 h 4035310"/>
                <a:gd name="connsiteX1" fmla="*/ 0 w 2291055"/>
                <a:gd name="connsiteY1" fmla="*/ 157573 h 4035310"/>
                <a:gd name="connsiteX2" fmla="*/ 43133 w 2291055"/>
                <a:gd name="connsiteY2" fmla="*/ 1235875 h 4035310"/>
                <a:gd name="connsiteX3" fmla="*/ 51759 w 2291055"/>
                <a:gd name="connsiteY3" fmla="*/ 1598185 h 4035310"/>
                <a:gd name="connsiteX4" fmla="*/ 69012 w 2291055"/>
                <a:gd name="connsiteY4" fmla="*/ 1744834 h 4035310"/>
                <a:gd name="connsiteX5" fmla="*/ 77638 w 2291055"/>
                <a:gd name="connsiteY5" fmla="*/ 1891483 h 4035310"/>
                <a:gd name="connsiteX6" fmla="*/ 129397 w 2291055"/>
                <a:gd name="connsiteY6" fmla="*/ 2693740 h 4035310"/>
                <a:gd name="connsiteX7" fmla="*/ 232209 w 2291055"/>
                <a:gd name="connsiteY7" fmla="*/ 3370249 h 4035310"/>
                <a:gd name="connsiteX8" fmla="*/ 224287 w 2291055"/>
                <a:gd name="connsiteY8" fmla="*/ 3599513 h 4035310"/>
                <a:gd name="connsiteX9" fmla="*/ 232914 w 2291055"/>
                <a:gd name="connsiteY9" fmla="*/ 3711657 h 4035310"/>
                <a:gd name="connsiteX10" fmla="*/ 241540 w 2291055"/>
                <a:gd name="connsiteY10" fmla="*/ 3858306 h 4035310"/>
                <a:gd name="connsiteX11" fmla="*/ 207034 w 2291055"/>
                <a:gd name="connsiteY11" fmla="*/ 4013581 h 4035310"/>
                <a:gd name="connsiteX12" fmla="*/ 276046 w 2291055"/>
                <a:gd name="connsiteY12" fmla="*/ 4004955 h 4035310"/>
                <a:gd name="connsiteX13" fmla="*/ 1384151 w 2291055"/>
                <a:gd name="connsiteY13" fmla="*/ 3743783 h 4035310"/>
                <a:gd name="connsiteX14" fmla="*/ 2191110 w 2291055"/>
                <a:gd name="connsiteY14" fmla="*/ 3556381 h 4035310"/>
                <a:gd name="connsiteX15" fmla="*/ 2268748 w 2291055"/>
                <a:gd name="connsiteY15" fmla="*/ 3521875 h 4035310"/>
                <a:gd name="connsiteX16" fmla="*/ 2260121 w 2291055"/>
                <a:gd name="connsiteY16" fmla="*/ 3495996 h 4035310"/>
                <a:gd name="connsiteX17" fmla="*/ 1927518 w 2291055"/>
                <a:gd name="connsiteY17" fmla="*/ 3162817 h 4035310"/>
                <a:gd name="connsiteX18" fmla="*/ 1699857 w 2291055"/>
                <a:gd name="connsiteY18" fmla="*/ 3003919 h 4035310"/>
                <a:gd name="connsiteX19" fmla="*/ 1609207 w 2291055"/>
                <a:gd name="connsiteY19" fmla="*/ 2973675 h 4035310"/>
                <a:gd name="connsiteX20" fmla="*/ 1449238 w 2291055"/>
                <a:gd name="connsiteY20" fmla="*/ 2641981 h 4035310"/>
                <a:gd name="connsiteX21" fmla="*/ 1380227 w 2291055"/>
                <a:gd name="connsiteY21" fmla="*/ 2547090 h 4035310"/>
                <a:gd name="connsiteX22" fmla="*/ 1268083 w 2291055"/>
                <a:gd name="connsiteY22" fmla="*/ 2357309 h 4035310"/>
                <a:gd name="connsiteX23" fmla="*/ 1242204 w 2291055"/>
                <a:gd name="connsiteY23" fmla="*/ 2340057 h 4035310"/>
                <a:gd name="connsiteX24" fmla="*/ 1199072 w 2291055"/>
                <a:gd name="connsiteY24" fmla="*/ 2296924 h 4035310"/>
                <a:gd name="connsiteX25" fmla="*/ 1155940 w 2291055"/>
                <a:gd name="connsiteY25" fmla="*/ 2253792 h 4035310"/>
                <a:gd name="connsiteX26" fmla="*/ 1130061 w 2291055"/>
                <a:gd name="connsiteY26" fmla="*/ 2227913 h 4035310"/>
                <a:gd name="connsiteX27" fmla="*/ 1112808 w 2291055"/>
                <a:gd name="connsiteY27" fmla="*/ 2202034 h 4035310"/>
                <a:gd name="connsiteX28" fmla="*/ 1086929 w 2291055"/>
                <a:gd name="connsiteY28" fmla="*/ 2193407 h 4035310"/>
                <a:gd name="connsiteX29" fmla="*/ 1052423 w 2291055"/>
                <a:gd name="connsiteY29" fmla="*/ 2158902 h 4035310"/>
                <a:gd name="connsiteX30" fmla="*/ 1035170 w 2291055"/>
                <a:gd name="connsiteY30" fmla="*/ 2133023 h 4035310"/>
                <a:gd name="connsiteX31" fmla="*/ 1009291 w 2291055"/>
                <a:gd name="connsiteY31" fmla="*/ 2115770 h 4035310"/>
                <a:gd name="connsiteX32" fmla="*/ 974785 w 2291055"/>
                <a:gd name="connsiteY32" fmla="*/ 2055385 h 4035310"/>
                <a:gd name="connsiteX33" fmla="*/ 948906 w 2291055"/>
                <a:gd name="connsiteY33" fmla="*/ 2046758 h 4035310"/>
                <a:gd name="connsiteX34" fmla="*/ 888521 w 2291055"/>
                <a:gd name="connsiteY34" fmla="*/ 1969121 h 4035310"/>
                <a:gd name="connsiteX35" fmla="*/ 828136 w 2291055"/>
                <a:gd name="connsiteY35" fmla="*/ 1900109 h 4035310"/>
                <a:gd name="connsiteX36" fmla="*/ 793631 w 2291055"/>
                <a:gd name="connsiteY36" fmla="*/ 1848351 h 4035310"/>
                <a:gd name="connsiteX37" fmla="*/ 759125 w 2291055"/>
                <a:gd name="connsiteY37" fmla="*/ 1787966 h 4035310"/>
                <a:gd name="connsiteX38" fmla="*/ 733246 w 2291055"/>
                <a:gd name="connsiteY38" fmla="*/ 1770713 h 4035310"/>
                <a:gd name="connsiteX39" fmla="*/ 698740 w 2291055"/>
                <a:gd name="connsiteY39" fmla="*/ 1693075 h 4035310"/>
                <a:gd name="connsiteX40" fmla="*/ 672861 w 2291055"/>
                <a:gd name="connsiteY40" fmla="*/ 1675823 h 4035310"/>
                <a:gd name="connsiteX41" fmla="*/ 629729 w 2291055"/>
                <a:gd name="connsiteY41" fmla="*/ 1641317 h 4035310"/>
                <a:gd name="connsiteX42" fmla="*/ 603849 w 2291055"/>
                <a:gd name="connsiteY42" fmla="*/ 1615438 h 4035310"/>
                <a:gd name="connsiteX43" fmla="*/ 577970 w 2291055"/>
                <a:gd name="connsiteY43" fmla="*/ 1598185 h 4035310"/>
                <a:gd name="connsiteX44" fmla="*/ 560717 w 2291055"/>
                <a:gd name="connsiteY44" fmla="*/ 1572306 h 4035310"/>
                <a:gd name="connsiteX45" fmla="*/ 508959 w 2291055"/>
                <a:gd name="connsiteY45" fmla="*/ 1555053 h 4035310"/>
                <a:gd name="connsiteX46" fmla="*/ 483080 w 2291055"/>
                <a:gd name="connsiteY46" fmla="*/ 1546426 h 4035310"/>
                <a:gd name="connsiteX47" fmla="*/ 431321 w 2291055"/>
                <a:gd name="connsiteY47" fmla="*/ 1511921 h 4035310"/>
                <a:gd name="connsiteX48" fmla="*/ 405442 w 2291055"/>
                <a:gd name="connsiteY48" fmla="*/ 1503294 h 4035310"/>
                <a:gd name="connsiteX49" fmla="*/ 353683 w 2291055"/>
                <a:gd name="connsiteY49" fmla="*/ 1477415 h 4035310"/>
                <a:gd name="connsiteX50" fmla="*/ 276046 w 2291055"/>
                <a:gd name="connsiteY50" fmla="*/ 1442909 h 4035310"/>
                <a:gd name="connsiteX51" fmla="*/ 267419 w 2291055"/>
                <a:gd name="connsiteY51" fmla="*/ 1071973 h 4035310"/>
                <a:gd name="connsiteX52" fmla="*/ 327804 w 2291055"/>
                <a:gd name="connsiteY52" fmla="*/ 1011589 h 4035310"/>
                <a:gd name="connsiteX53" fmla="*/ 362310 w 2291055"/>
                <a:gd name="connsiteY53" fmla="*/ 959830 h 4035310"/>
                <a:gd name="connsiteX54" fmla="*/ 379563 w 2291055"/>
                <a:gd name="connsiteY54" fmla="*/ 933951 h 4035310"/>
                <a:gd name="connsiteX55" fmla="*/ 405442 w 2291055"/>
                <a:gd name="connsiteY55" fmla="*/ 882192 h 4035310"/>
                <a:gd name="connsiteX56" fmla="*/ 431321 w 2291055"/>
                <a:gd name="connsiteY56" fmla="*/ 804555 h 4035310"/>
                <a:gd name="connsiteX57" fmla="*/ 439948 w 2291055"/>
                <a:gd name="connsiteY57" fmla="*/ 778675 h 4035310"/>
                <a:gd name="connsiteX58" fmla="*/ 465827 w 2291055"/>
                <a:gd name="connsiteY58" fmla="*/ 761423 h 4035310"/>
                <a:gd name="connsiteX59" fmla="*/ 491706 w 2291055"/>
                <a:gd name="connsiteY59" fmla="*/ 709664 h 4035310"/>
                <a:gd name="connsiteX60" fmla="*/ 508959 w 2291055"/>
                <a:gd name="connsiteY60" fmla="*/ 657906 h 4035310"/>
                <a:gd name="connsiteX61" fmla="*/ 543465 w 2291055"/>
                <a:gd name="connsiteY61" fmla="*/ 606147 h 4035310"/>
                <a:gd name="connsiteX62" fmla="*/ 552091 w 2291055"/>
                <a:gd name="connsiteY62" fmla="*/ 528509 h 4035310"/>
                <a:gd name="connsiteX63" fmla="*/ 569344 w 2291055"/>
                <a:gd name="connsiteY63" fmla="*/ 476751 h 4035310"/>
                <a:gd name="connsiteX64" fmla="*/ 586597 w 2291055"/>
                <a:gd name="connsiteY64" fmla="*/ 424992 h 4035310"/>
                <a:gd name="connsiteX65" fmla="*/ 621102 w 2291055"/>
                <a:gd name="connsiteY65" fmla="*/ 373234 h 4035310"/>
                <a:gd name="connsiteX66" fmla="*/ 629729 w 2291055"/>
                <a:gd name="connsiteY66" fmla="*/ 347355 h 4035310"/>
                <a:gd name="connsiteX67" fmla="*/ 612476 w 2291055"/>
                <a:gd name="connsiteY67" fmla="*/ 105815 h 4035310"/>
                <a:gd name="connsiteX68" fmla="*/ 595223 w 2291055"/>
                <a:gd name="connsiteY68" fmla="*/ 54057 h 4035310"/>
                <a:gd name="connsiteX69" fmla="*/ 560717 w 2291055"/>
                <a:gd name="connsiteY69" fmla="*/ 2298 h 4035310"/>
                <a:gd name="connsiteX70" fmla="*/ 146649 w 2291055"/>
                <a:gd name="connsiteY70" fmla="*/ 131694 h 4035310"/>
                <a:gd name="connsiteX71" fmla="*/ 0 w 2291055"/>
                <a:gd name="connsiteY71" fmla="*/ 157573 h 4035310"/>
                <a:gd name="connsiteX0" fmla="*/ 0 w 2291055"/>
                <a:gd name="connsiteY0" fmla="*/ 157573 h 4035310"/>
                <a:gd name="connsiteX1" fmla="*/ 0 w 2291055"/>
                <a:gd name="connsiteY1" fmla="*/ 157573 h 4035310"/>
                <a:gd name="connsiteX2" fmla="*/ 43133 w 2291055"/>
                <a:gd name="connsiteY2" fmla="*/ 1235875 h 4035310"/>
                <a:gd name="connsiteX3" fmla="*/ 51759 w 2291055"/>
                <a:gd name="connsiteY3" fmla="*/ 1598185 h 4035310"/>
                <a:gd name="connsiteX4" fmla="*/ 69012 w 2291055"/>
                <a:gd name="connsiteY4" fmla="*/ 1744834 h 4035310"/>
                <a:gd name="connsiteX5" fmla="*/ 77638 w 2291055"/>
                <a:gd name="connsiteY5" fmla="*/ 1891483 h 4035310"/>
                <a:gd name="connsiteX6" fmla="*/ 129397 w 2291055"/>
                <a:gd name="connsiteY6" fmla="*/ 2693740 h 4035310"/>
                <a:gd name="connsiteX7" fmla="*/ 232209 w 2291055"/>
                <a:gd name="connsiteY7" fmla="*/ 3370249 h 4035310"/>
                <a:gd name="connsiteX8" fmla="*/ 224287 w 2291055"/>
                <a:gd name="connsiteY8" fmla="*/ 3599513 h 4035310"/>
                <a:gd name="connsiteX9" fmla="*/ 232914 w 2291055"/>
                <a:gd name="connsiteY9" fmla="*/ 3711657 h 4035310"/>
                <a:gd name="connsiteX10" fmla="*/ 241540 w 2291055"/>
                <a:gd name="connsiteY10" fmla="*/ 3858306 h 4035310"/>
                <a:gd name="connsiteX11" fmla="*/ 207034 w 2291055"/>
                <a:gd name="connsiteY11" fmla="*/ 4013581 h 4035310"/>
                <a:gd name="connsiteX12" fmla="*/ 276046 w 2291055"/>
                <a:gd name="connsiteY12" fmla="*/ 4004955 h 4035310"/>
                <a:gd name="connsiteX13" fmla="*/ 1384151 w 2291055"/>
                <a:gd name="connsiteY13" fmla="*/ 3743783 h 4035310"/>
                <a:gd name="connsiteX14" fmla="*/ 2191110 w 2291055"/>
                <a:gd name="connsiteY14" fmla="*/ 3556381 h 4035310"/>
                <a:gd name="connsiteX15" fmla="*/ 2268748 w 2291055"/>
                <a:gd name="connsiteY15" fmla="*/ 3521875 h 4035310"/>
                <a:gd name="connsiteX16" fmla="*/ 2260121 w 2291055"/>
                <a:gd name="connsiteY16" fmla="*/ 3495996 h 4035310"/>
                <a:gd name="connsiteX17" fmla="*/ 1927518 w 2291055"/>
                <a:gd name="connsiteY17" fmla="*/ 3162817 h 4035310"/>
                <a:gd name="connsiteX18" fmla="*/ 1699857 w 2291055"/>
                <a:gd name="connsiteY18" fmla="*/ 3003919 h 4035310"/>
                <a:gd name="connsiteX19" fmla="*/ 1609207 w 2291055"/>
                <a:gd name="connsiteY19" fmla="*/ 2973675 h 4035310"/>
                <a:gd name="connsiteX20" fmla="*/ 1449238 w 2291055"/>
                <a:gd name="connsiteY20" fmla="*/ 2641981 h 4035310"/>
                <a:gd name="connsiteX21" fmla="*/ 1380227 w 2291055"/>
                <a:gd name="connsiteY21" fmla="*/ 2547090 h 4035310"/>
                <a:gd name="connsiteX22" fmla="*/ 1242204 w 2291055"/>
                <a:gd name="connsiteY22" fmla="*/ 2340057 h 4035310"/>
                <a:gd name="connsiteX23" fmla="*/ 1199072 w 2291055"/>
                <a:gd name="connsiteY23" fmla="*/ 2296924 h 4035310"/>
                <a:gd name="connsiteX24" fmla="*/ 1155940 w 2291055"/>
                <a:gd name="connsiteY24" fmla="*/ 2253792 h 4035310"/>
                <a:gd name="connsiteX25" fmla="*/ 1130061 w 2291055"/>
                <a:gd name="connsiteY25" fmla="*/ 2227913 h 4035310"/>
                <a:gd name="connsiteX26" fmla="*/ 1112808 w 2291055"/>
                <a:gd name="connsiteY26" fmla="*/ 2202034 h 4035310"/>
                <a:gd name="connsiteX27" fmla="*/ 1086929 w 2291055"/>
                <a:gd name="connsiteY27" fmla="*/ 2193407 h 4035310"/>
                <a:gd name="connsiteX28" fmla="*/ 1052423 w 2291055"/>
                <a:gd name="connsiteY28" fmla="*/ 2158902 h 4035310"/>
                <a:gd name="connsiteX29" fmla="*/ 1035170 w 2291055"/>
                <a:gd name="connsiteY29" fmla="*/ 2133023 h 4035310"/>
                <a:gd name="connsiteX30" fmla="*/ 1009291 w 2291055"/>
                <a:gd name="connsiteY30" fmla="*/ 2115770 h 4035310"/>
                <a:gd name="connsiteX31" fmla="*/ 974785 w 2291055"/>
                <a:gd name="connsiteY31" fmla="*/ 2055385 h 4035310"/>
                <a:gd name="connsiteX32" fmla="*/ 948906 w 2291055"/>
                <a:gd name="connsiteY32" fmla="*/ 2046758 h 4035310"/>
                <a:gd name="connsiteX33" fmla="*/ 888521 w 2291055"/>
                <a:gd name="connsiteY33" fmla="*/ 1969121 h 4035310"/>
                <a:gd name="connsiteX34" fmla="*/ 828136 w 2291055"/>
                <a:gd name="connsiteY34" fmla="*/ 1900109 h 4035310"/>
                <a:gd name="connsiteX35" fmla="*/ 793631 w 2291055"/>
                <a:gd name="connsiteY35" fmla="*/ 1848351 h 4035310"/>
                <a:gd name="connsiteX36" fmla="*/ 759125 w 2291055"/>
                <a:gd name="connsiteY36" fmla="*/ 1787966 h 4035310"/>
                <a:gd name="connsiteX37" fmla="*/ 733246 w 2291055"/>
                <a:gd name="connsiteY37" fmla="*/ 1770713 h 4035310"/>
                <a:gd name="connsiteX38" fmla="*/ 698740 w 2291055"/>
                <a:gd name="connsiteY38" fmla="*/ 1693075 h 4035310"/>
                <a:gd name="connsiteX39" fmla="*/ 672861 w 2291055"/>
                <a:gd name="connsiteY39" fmla="*/ 1675823 h 4035310"/>
                <a:gd name="connsiteX40" fmla="*/ 629729 w 2291055"/>
                <a:gd name="connsiteY40" fmla="*/ 1641317 h 4035310"/>
                <a:gd name="connsiteX41" fmla="*/ 603849 w 2291055"/>
                <a:gd name="connsiteY41" fmla="*/ 1615438 h 4035310"/>
                <a:gd name="connsiteX42" fmla="*/ 577970 w 2291055"/>
                <a:gd name="connsiteY42" fmla="*/ 1598185 h 4035310"/>
                <a:gd name="connsiteX43" fmla="*/ 560717 w 2291055"/>
                <a:gd name="connsiteY43" fmla="*/ 1572306 h 4035310"/>
                <a:gd name="connsiteX44" fmla="*/ 508959 w 2291055"/>
                <a:gd name="connsiteY44" fmla="*/ 1555053 h 4035310"/>
                <a:gd name="connsiteX45" fmla="*/ 483080 w 2291055"/>
                <a:gd name="connsiteY45" fmla="*/ 1546426 h 4035310"/>
                <a:gd name="connsiteX46" fmla="*/ 431321 w 2291055"/>
                <a:gd name="connsiteY46" fmla="*/ 1511921 h 4035310"/>
                <a:gd name="connsiteX47" fmla="*/ 405442 w 2291055"/>
                <a:gd name="connsiteY47" fmla="*/ 1503294 h 4035310"/>
                <a:gd name="connsiteX48" fmla="*/ 353683 w 2291055"/>
                <a:gd name="connsiteY48" fmla="*/ 1477415 h 4035310"/>
                <a:gd name="connsiteX49" fmla="*/ 276046 w 2291055"/>
                <a:gd name="connsiteY49" fmla="*/ 1442909 h 4035310"/>
                <a:gd name="connsiteX50" fmla="*/ 267419 w 2291055"/>
                <a:gd name="connsiteY50" fmla="*/ 1071973 h 4035310"/>
                <a:gd name="connsiteX51" fmla="*/ 327804 w 2291055"/>
                <a:gd name="connsiteY51" fmla="*/ 1011589 h 4035310"/>
                <a:gd name="connsiteX52" fmla="*/ 362310 w 2291055"/>
                <a:gd name="connsiteY52" fmla="*/ 959830 h 4035310"/>
                <a:gd name="connsiteX53" fmla="*/ 379563 w 2291055"/>
                <a:gd name="connsiteY53" fmla="*/ 933951 h 4035310"/>
                <a:gd name="connsiteX54" fmla="*/ 405442 w 2291055"/>
                <a:gd name="connsiteY54" fmla="*/ 882192 h 4035310"/>
                <a:gd name="connsiteX55" fmla="*/ 431321 w 2291055"/>
                <a:gd name="connsiteY55" fmla="*/ 804555 h 4035310"/>
                <a:gd name="connsiteX56" fmla="*/ 439948 w 2291055"/>
                <a:gd name="connsiteY56" fmla="*/ 778675 h 4035310"/>
                <a:gd name="connsiteX57" fmla="*/ 465827 w 2291055"/>
                <a:gd name="connsiteY57" fmla="*/ 761423 h 4035310"/>
                <a:gd name="connsiteX58" fmla="*/ 491706 w 2291055"/>
                <a:gd name="connsiteY58" fmla="*/ 709664 h 4035310"/>
                <a:gd name="connsiteX59" fmla="*/ 508959 w 2291055"/>
                <a:gd name="connsiteY59" fmla="*/ 657906 h 4035310"/>
                <a:gd name="connsiteX60" fmla="*/ 543465 w 2291055"/>
                <a:gd name="connsiteY60" fmla="*/ 606147 h 4035310"/>
                <a:gd name="connsiteX61" fmla="*/ 552091 w 2291055"/>
                <a:gd name="connsiteY61" fmla="*/ 528509 h 4035310"/>
                <a:gd name="connsiteX62" fmla="*/ 569344 w 2291055"/>
                <a:gd name="connsiteY62" fmla="*/ 476751 h 4035310"/>
                <a:gd name="connsiteX63" fmla="*/ 586597 w 2291055"/>
                <a:gd name="connsiteY63" fmla="*/ 424992 h 4035310"/>
                <a:gd name="connsiteX64" fmla="*/ 621102 w 2291055"/>
                <a:gd name="connsiteY64" fmla="*/ 373234 h 4035310"/>
                <a:gd name="connsiteX65" fmla="*/ 629729 w 2291055"/>
                <a:gd name="connsiteY65" fmla="*/ 347355 h 4035310"/>
                <a:gd name="connsiteX66" fmla="*/ 612476 w 2291055"/>
                <a:gd name="connsiteY66" fmla="*/ 105815 h 4035310"/>
                <a:gd name="connsiteX67" fmla="*/ 595223 w 2291055"/>
                <a:gd name="connsiteY67" fmla="*/ 54057 h 4035310"/>
                <a:gd name="connsiteX68" fmla="*/ 560717 w 2291055"/>
                <a:gd name="connsiteY68" fmla="*/ 2298 h 4035310"/>
                <a:gd name="connsiteX69" fmla="*/ 146649 w 2291055"/>
                <a:gd name="connsiteY69" fmla="*/ 131694 h 4035310"/>
                <a:gd name="connsiteX70" fmla="*/ 0 w 2291055"/>
                <a:gd name="connsiteY70" fmla="*/ 157573 h 4035310"/>
                <a:gd name="connsiteX0" fmla="*/ 0 w 2291055"/>
                <a:gd name="connsiteY0" fmla="*/ 157573 h 4035310"/>
                <a:gd name="connsiteX1" fmla="*/ 0 w 2291055"/>
                <a:gd name="connsiteY1" fmla="*/ 157573 h 4035310"/>
                <a:gd name="connsiteX2" fmla="*/ 43133 w 2291055"/>
                <a:gd name="connsiteY2" fmla="*/ 1235875 h 4035310"/>
                <a:gd name="connsiteX3" fmla="*/ 51759 w 2291055"/>
                <a:gd name="connsiteY3" fmla="*/ 1598185 h 4035310"/>
                <a:gd name="connsiteX4" fmla="*/ 69012 w 2291055"/>
                <a:gd name="connsiteY4" fmla="*/ 1744834 h 4035310"/>
                <a:gd name="connsiteX5" fmla="*/ 77638 w 2291055"/>
                <a:gd name="connsiteY5" fmla="*/ 1891483 h 4035310"/>
                <a:gd name="connsiteX6" fmla="*/ 129397 w 2291055"/>
                <a:gd name="connsiteY6" fmla="*/ 2693740 h 4035310"/>
                <a:gd name="connsiteX7" fmla="*/ 232209 w 2291055"/>
                <a:gd name="connsiteY7" fmla="*/ 3370249 h 4035310"/>
                <a:gd name="connsiteX8" fmla="*/ 224287 w 2291055"/>
                <a:gd name="connsiteY8" fmla="*/ 3599513 h 4035310"/>
                <a:gd name="connsiteX9" fmla="*/ 232914 w 2291055"/>
                <a:gd name="connsiteY9" fmla="*/ 3711657 h 4035310"/>
                <a:gd name="connsiteX10" fmla="*/ 241540 w 2291055"/>
                <a:gd name="connsiteY10" fmla="*/ 3858306 h 4035310"/>
                <a:gd name="connsiteX11" fmla="*/ 207034 w 2291055"/>
                <a:gd name="connsiteY11" fmla="*/ 4013581 h 4035310"/>
                <a:gd name="connsiteX12" fmla="*/ 276046 w 2291055"/>
                <a:gd name="connsiteY12" fmla="*/ 4004955 h 4035310"/>
                <a:gd name="connsiteX13" fmla="*/ 1384151 w 2291055"/>
                <a:gd name="connsiteY13" fmla="*/ 3743783 h 4035310"/>
                <a:gd name="connsiteX14" fmla="*/ 2191110 w 2291055"/>
                <a:gd name="connsiteY14" fmla="*/ 3556381 h 4035310"/>
                <a:gd name="connsiteX15" fmla="*/ 2268748 w 2291055"/>
                <a:gd name="connsiteY15" fmla="*/ 3521875 h 4035310"/>
                <a:gd name="connsiteX16" fmla="*/ 2260121 w 2291055"/>
                <a:gd name="connsiteY16" fmla="*/ 3495996 h 4035310"/>
                <a:gd name="connsiteX17" fmla="*/ 1927518 w 2291055"/>
                <a:gd name="connsiteY17" fmla="*/ 3162817 h 4035310"/>
                <a:gd name="connsiteX18" fmla="*/ 1699857 w 2291055"/>
                <a:gd name="connsiteY18" fmla="*/ 3003919 h 4035310"/>
                <a:gd name="connsiteX19" fmla="*/ 1609207 w 2291055"/>
                <a:gd name="connsiteY19" fmla="*/ 2973675 h 4035310"/>
                <a:gd name="connsiteX20" fmla="*/ 1449238 w 2291055"/>
                <a:gd name="connsiteY20" fmla="*/ 2641981 h 4035310"/>
                <a:gd name="connsiteX21" fmla="*/ 1380227 w 2291055"/>
                <a:gd name="connsiteY21" fmla="*/ 2547090 h 4035310"/>
                <a:gd name="connsiteX22" fmla="*/ 1199072 w 2291055"/>
                <a:gd name="connsiteY22" fmla="*/ 2296924 h 4035310"/>
                <a:gd name="connsiteX23" fmla="*/ 1155940 w 2291055"/>
                <a:gd name="connsiteY23" fmla="*/ 2253792 h 4035310"/>
                <a:gd name="connsiteX24" fmla="*/ 1130061 w 2291055"/>
                <a:gd name="connsiteY24" fmla="*/ 2227913 h 4035310"/>
                <a:gd name="connsiteX25" fmla="*/ 1112808 w 2291055"/>
                <a:gd name="connsiteY25" fmla="*/ 2202034 h 4035310"/>
                <a:gd name="connsiteX26" fmla="*/ 1086929 w 2291055"/>
                <a:gd name="connsiteY26" fmla="*/ 2193407 h 4035310"/>
                <a:gd name="connsiteX27" fmla="*/ 1052423 w 2291055"/>
                <a:gd name="connsiteY27" fmla="*/ 2158902 h 4035310"/>
                <a:gd name="connsiteX28" fmla="*/ 1035170 w 2291055"/>
                <a:gd name="connsiteY28" fmla="*/ 2133023 h 4035310"/>
                <a:gd name="connsiteX29" fmla="*/ 1009291 w 2291055"/>
                <a:gd name="connsiteY29" fmla="*/ 2115770 h 4035310"/>
                <a:gd name="connsiteX30" fmla="*/ 974785 w 2291055"/>
                <a:gd name="connsiteY30" fmla="*/ 2055385 h 4035310"/>
                <a:gd name="connsiteX31" fmla="*/ 948906 w 2291055"/>
                <a:gd name="connsiteY31" fmla="*/ 2046758 h 4035310"/>
                <a:gd name="connsiteX32" fmla="*/ 888521 w 2291055"/>
                <a:gd name="connsiteY32" fmla="*/ 1969121 h 4035310"/>
                <a:gd name="connsiteX33" fmla="*/ 828136 w 2291055"/>
                <a:gd name="connsiteY33" fmla="*/ 1900109 h 4035310"/>
                <a:gd name="connsiteX34" fmla="*/ 793631 w 2291055"/>
                <a:gd name="connsiteY34" fmla="*/ 1848351 h 4035310"/>
                <a:gd name="connsiteX35" fmla="*/ 759125 w 2291055"/>
                <a:gd name="connsiteY35" fmla="*/ 1787966 h 4035310"/>
                <a:gd name="connsiteX36" fmla="*/ 733246 w 2291055"/>
                <a:gd name="connsiteY36" fmla="*/ 1770713 h 4035310"/>
                <a:gd name="connsiteX37" fmla="*/ 698740 w 2291055"/>
                <a:gd name="connsiteY37" fmla="*/ 1693075 h 4035310"/>
                <a:gd name="connsiteX38" fmla="*/ 672861 w 2291055"/>
                <a:gd name="connsiteY38" fmla="*/ 1675823 h 4035310"/>
                <a:gd name="connsiteX39" fmla="*/ 629729 w 2291055"/>
                <a:gd name="connsiteY39" fmla="*/ 1641317 h 4035310"/>
                <a:gd name="connsiteX40" fmla="*/ 603849 w 2291055"/>
                <a:gd name="connsiteY40" fmla="*/ 1615438 h 4035310"/>
                <a:gd name="connsiteX41" fmla="*/ 577970 w 2291055"/>
                <a:gd name="connsiteY41" fmla="*/ 1598185 h 4035310"/>
                <a:gd name="connsiteX42" fmla="*/ 560717 w 2291055"/>
                <a:gd name="connsiteY42" fmla="*/ 1572306 h 4035310"/>
                <a:gd name="connsiteX43" fmla="*/ 508959 w 2291055"/>
                <a:gd name="connsiteY43" fmla="*/ 1555053 h 4035310"/>
                <a:gd name="connsiteX44" fmla="*/ 483080 w 2291055"/>
                <a:gd name="connsiteY44" fmla="*/ 1546426 h 4035310"/>
                <a:gd name="connsiteX45" fmla="*/ 431321 w 2291055"/>
                <a:gd name="connsiteY45" fmla="*/ 1511921 h 4035310"/>
                <a:gd name="connsiteX46" fmla="*/ 405442 w 2291055"/>
                <a:gd name="connsiteY46" fmla="*/ 1503294 h 4035310"/>
                <a:gd name="connsiteX47" fmla="*/ 353683 w 2291055"/>
                <a:gd name="connsiteY47" fmla="*/ 1477415 h 4035310"/>
                <a:gd name="connsiteX48" fmla="*/ 276046 w 2291055"/>
                <a:gd name="connsiteY48" fmla="*/ 1442909 h 4035310"/>
                <a:gd name="connsiteX49" fmla="*/ 267419 w 2291055"/>
                <a:gd name="connsiteY49" fmla="*/ 1071973 h 4035310"/>
                <a:gd name="connsiteX50" fmla="*/ 327804 w 2291055"/>
                <a:gd name="connsiteY50" fmla="*/ 1011589 h 4035310"/>
                <a:gd name="connsiteX51" fmla="*/ 362310 w 2291055"/>
                <a:gd name="connsiteY51" fmla="*/ 959830 h 4035310"/>
                <a:gd name="connsiteX52" fmla="*/ 379563 w 2291055"/>
                <a:gd name="connsiteY52" fmla="*/ 933951 h 4035310"/>
                <a:gd name="connsiteX53" fmla="*/ 405442 w 2291055"/>
                <a:gd name="connsiteY53" fmla="*/ 882192 h 4035310"/>
                <a:gd name="connsiteX54" fmla="*/ 431321 w 2291055"/>
                <a:gd name="connsiteY54" fmla="*/ 804555 h 4035310"/>
                <a:gd name="connsiteX55" fmla="*/ 439948 w 2291055"/>
                <a:gd name="connsiteY55" fmla="*/ 778675 h 4035310"/>
                <a:gd name="connsiteX56" fmla="*/ 465827 w 2291055"/>
                <a:gd name="connsiteY56" fmla="*/ 761423 h 4035310"/>
                <a:gd name="connsiteX57" fmla="*/ 491706 w 2291055"/>
                <a:gd name="connsiteY57" fmla="*/ 709664 h 4035310"/>
                <a:gd name="connsiteX58" fmla="*/ 508959 w 2291055"/>
                <a:gd name="connsiteY58" fmla="*/ 657906 h 4035310"/>
                <a:gd name="connsiteX59" fmla="*/ 543465 w 2291055"/>
                <a:gd name="connsiteY59" fmla="*/ 606147 h 4035310"/>
                <a:gd name="connsiteX60" fmla="*/ 552091 w 2291055"/>
                <a:gd name="connsiteY60" fmla="*/ 528509 h 4035310"/>
                <a:gd name="connsiteX61" fmla="*/ 569344 w 2291055"/>
                <a:gd name="connsiteY61" fmla="*/ 476751 h 4035310"/>
                <a:gd name="connsiteX62" fmla="*/ 586597 w 2291055"/>
                <a:gd name="connsiteY62" fmla="*/ 424992 h 4035310"/>
                <a:gd name="connsiteX63" fmla="*/ 621102 w 2291055"/>
                <a:gd name="connsiteY63" fmla="*/ 373234 h 4035310"/>
                <a:gd name="connsiteX64" fmla="*/ 629729 w 2291055"/>
                <a:gd name="connsiteY64" fmla="*/ 347355 h 4035310"/>
                <a:gd name="connsiteX65" fmla="*/ 612476 w 2291055"/>
                <a:gd name="connsiteY65" fmla="*/ 105815 h 4035310"/>
                <a:gd name="connsiteX66" fmla="*/ 595223 w 2291055"/>
                <a:gd name="connsiteY66" fmla="*/ 54057 h 4035310"/>
                <a:gd name="connsiteX67" fmla="*/ 560717 w 2291055"/>
                <a:gd name="connsiteY67" fmla="*/ 2298 h 4035310"/>
                <a:gd name="connsiteX68" fmla="*/ 146649 w 2291055"/>
                <a:gd name="connsiteY68" fmla="*/ 131694 h 4035310"/>
                <a:gd name="connsiteX69" fmla="*/ 0 w 2291055"/>
                <a:gd name="connsiteY69" fmla="*/ 157573 h 4035310"/>
                <a:gd name="connsiteX0" fmla="*/ 0 w 2291055"/>
                <a:gd name="connsiteY0" fmla="*/ 157573 h 4035310"/>
                <a:gd name="connsiteX1" fmla="*/ 0 w 2291055"/>
                <a:gd name="connsiteY1" fmla="*/ 157573 h 4035310"/>
                <a:gd name="connsiteX2" fmla="*/ 43133 w 2291055"/>
                <a:gd name="connsiteY2" fmla="*/ 1235875 h 4035310"/>
                <a:gd name="connsiteX3" fmla="*/ 51759 w 2291055"/>
                <a:gd name="connsiteY3" fmla="*/ 1598185 h 4035310"/>
                <a:gd name="connsiteX4" fmla="*/ 69012 w 2291055"/>
                <a:gd name="connsiteY4" fmla="*/ 1744834 h 4035310"/>
                <a:gd name="connsiteX5" fmla="*/ 77638 w 2291055"/>
                <a:gd name="connsiteY5" fmla="*/ 1891483 h 4035310"/>
                <a:gd name="connsiteX6" fmla="*/ 129397 w 2291055"/>
                <a:gd name="connsiteY6" fmla="*/ 2693740 h 4035310"/>
                <a:gd name="connsiteX7" fmla="*/ 232209 w 2291055"/>
                <a:gd name="connsiteY7" fmla="*/ 3370249 h 4035310"/>
                <a:gd name="connsiteX8" fmla="*/ 224287 w 2291055"/>
                <a:gd name="connsiteY8" fmla="*/ 3599513 h 4035310"/>
                <a:gd name="connsiteX9" fmla="*/ 232914 w 2291055"/>
                <a:gd name="connsiteY9" fmla="*/ 3711657 h 4035310"/>
                <a:gd name="connsiteX10" fmla="*/ 241540 w 2291055"/>
                <a:gd name="connsiteY10" fmla="*/ 3858306 h 4035310"/>
                <a:gd name="connsiteX11" fmla="*/ 207034 w 2291055"/>
                <a:gd name="connsiteY11" fmla="*/ 4013581 h 4035310"/>
                <a:gd name="connsiteX12" fmla="*/ 276046 w 2291055"/>
                <a:gd name="connsiteY12" fmla="*/ 4004955 h 4035310"/>
                <a:gd name="connsiteX13" fmla="*/ 1384151 w 2291055"/>
                <a:gd name="connsiteY13" fmla="*/ 3743783 h 4035310"/>
                <a:gd name="connsiteX14" fmla="*/ 2191110 w 2291055"/>
                <a:gd name="connsiteY14" fmla="*/ 3556381 h 4035310"/>
                <a:gd name="connsiteX15" fmla="*/ 2268748 w 2291055"/>
                <a:gd name="connsiteY15" fmla="*/ 3521875 h 4035310"/>
                <a:gd name="connsiteX16" fmla="*/ 2260121 w 2291055"/>
                <a:gd name="connsiteY16" fmla="*/ 3495996 h 4035310"/>
                <a:gd name="connsiteX17" fmla="*/ 1927518 w 2291055"/>
                <a:gd name="connsiteY17" fmla="*/ 3162817 h 4035310"/>
                <a:gd name="connsiteX18" fmla="*/ 1699857 w 2291055"/>
                <a:gd name="connsiteY18" fmla="*/ 3003919 h 4035310"/>
                <a:gd name="connsiteX19" fmla="*/ 1609207 w 2291055"/>
                <a:gd name="connsiteY19" fmla="*/ 2973675 h 4035310"/>
                <a:gd name="connsiteX20" fmla="*/ 1449238 w 2291055"/>
                <a:gd name="connsiteY20" fmla="*/ 2641981 h 4035310"/>
                <a:gd name="connsiteX21" fmla="*/ 1380227 w 2291055"/>
                <a:gd name="connsiteY21" fmla="*/ 2547090 h 4035310"/>
                <a:gd name="connsiteX22" fmla="*/ 1155940 w 2291055"/>
                <a:gd name="connsiteY22" fmla="*/ 2253792 h 4035310"/>
                <a:gd name="connsiteX23" fmla="*/ 1130061 w 2291055"/>
                <a:gd name="connsiteY23" fmla="*/ 2227913 h 4035310"/>
                <a:gd name="connsiteX24" fmla="*/ 1112808 w 2291055"/>
                <a:gd name="connsiteY24" fmla="*/ 2202034 h 4035310"/>
                <a:gd name="connsiteX25" fmla="*/ 1086929 w 2291055"/>
                <a:gd name="connsiteY25" fmla="*/ 2193407 h 4035310"/>
                <a:gd name="connsiteX26" fmla="*/ 1052423 w 2291055"/>
                <a:gd name="connsiteY26" fmla="*/ 2158902 h 4035310"/>
                <a:gd name="connsiteX27" fmla="*/ 1035170 w 2291055"/>
                <a:gd name="connsiteY27" fmla="*/ 2133023 h 4035310"/>
                <a:gd name="connsiteX28" fmla="*/ 1009291 w 2291055"/>
                <a:gd name="connsiteY28" fmla="*/ 2115770 h 4035310"/>
                <a:gd name="connsiteX29" fmla="*/ 974785 w 2291055"/>
                <a:gd name="connsiteY29" fmla="*/ 2055385 h 4035310"/>
                <a:gd name="connsiteX30" fmla="*/ 948906 w 2291055"/>
                <a:gd name="connsiteY30" fmla="*/ 2046758 h 4035310"/>
                <a:gd name="connsiteX31" fmla="*/ 888521 w 2291055"/>
                <a:gd name="connsiteY31" fmla="*/ 1969121 h 4035310"/>
                <a:gd name="connsiteX32" fmla="*/ 828136 w 2291055"/>
                <a:gd name="connsiteY32" fmla="*/ 1900109 h 4035310"/>
                <a:gd name="connsiteX33" fmla="*/ 793631 w 2291055"/>
                <a:gd name="connsiteY33" fmla="*/ 1848351 h 4035310"/>
                <a:gd name="connsiteX34" fmla="*/ 759125 w 2291055"/>
                <a:gd name="connsiteY34" fmla="*/ 1787966 h 4035310"/>
                <a:gd name="connsiteX35" fmla="*/ 733246 w 2291055"/>
                <a:gd name="connsiteY35" fmla="*/ 1770713 h 4035310"/>
                <a:gd name="connsiteX36" fmla="*/ 698740 w 2291055"/>
                <a:gd name="connsiteY36" fmla="*/ 1693075 h 4035310"/>
                <a:gd name="connsiteX37" fmla="*/ 672861 w 2291055"/>
                <a:gd name="connsiteY37" fmla="*/ 1675823 h 4035310"/>
                <a:gd name="connsiteX38" fmla="*/ 629729 w 2291055"/>
                <a:gd name="connsiteY38" fmla="*/ 1641317 h 4035310"/>
                <a:gd name="connsiteX39" fmla="*/ 603849 w 2291055"/>
                <a:gd name="connsiteY39" fmla="*/ 1615438 h 4035310"/>
                <a:gd name="connsiteX40" fmla="*/ 577970 w 2291055"/>
                <a:gd name="connsiteY40" fmla="*/ 1598185 h 4035310"/>
                <a:gd name="connsiteX41" fmla="*/ 560717 w 2291055"/>
                <a:gd name="connsiteY41" fmla="*/ 1572306 h 4035310"/>
                <a:gd name="connsiteX42" fmla="*/ 508959 w 2291055"/>
                <a:gd name="connsiteY42" fmla="*/ 1555053 h 4035310"/>
                <a:gd name="connsiteX43" fmla="*/ 483080 w 2291055"/>
                <a:gd name="connsiteY43" fmla="*/ 1546426 h 4035310"/>
                <a:gd name="connsiteX44" fmla="*/ 431321 w 2291055"/>
                <a:gd name="connsiteY44" fmla="*/ 1511921 h 4035310"/>
                <a:gd name="connsiteX45" fmla="*/ 405442 w 2291055"/>
                <a:gd name="connsiteY45" fmla="*/ 1503294 h 4035310"/>
                <a:gd name="connsiteX46" fmla="*/ 353683 w 2291055"/>
                <a:gd name="connsiteY46" fmla="*/ 1477415 h 4035310"/>
                <a:gd name="connsiteX47" fmla="*/ 276046 w 2291055"/>
                <a:gd name="connsiteY47" fmla="*/ 1442909 h 4035310"/>
                <a:gd name="connsiteX48" fmla="*/ 267419 w 2291055"/>
                <a:gd name="connsiteY48" fmla="*/ 1071973 h 4035310"/>
                <a:gd name="connsiteX49" fmla="*/ 327804 w 2291055"/>
                <a:gd name="connsiteY49" fmla="*/ 1011589 h 4035310"/>
                <a:gd name="connsiteX50" fmla="*/ 362310 w 2291055"/>
                <a:gd name="connsiteY50" fmla="*/ 959830 h 4035310"/>
                <a:gd name="connsiteX51" fmla="*/ 379563 w 2291055"/>
                <a:gd name="connsiteY51" fmla="*/ 933951 h 4035310"/>
                <a:gd name="connsiteX52" fmla="*/ 405442 w 2291055"/>
                <a:gd name="connsiteY52" fmla="*/ 882192 h 4035310"/>
                <a:gd name="connsiteX53" fmla="*/ 431321 w 2291055"/>
                <a:gd name="connsiteY53" fmla="*/ 804555 h 4035310"/>
                <a:gd name="connsiteX54" fmla="*/ 439948 w 2291055"/>
                <a:gd name="connsiteY54" fmla="*/ 778675 h 4035310"/>
                <a:gd name="connsiteX55" fmla="*/ 465827 w 2291055"/>
                <a:gd name="connsiteY55" fmla="*/ 761423 h 4035310"/>
                <a:gd name="connsiteX56" fmla="*/ 491706 w 2291055"/>
                <a:gd name="connsiteY56" fmla="*/ 709664 h 4035310"/>
                <a:gd name="connsiteX57" fmla="*/ 508959 w 2291055"/>
                <a:gd name="connsiteY57" fmla="*/ 657906 h 4035310"/>
                <a:gd name="connsiteX58" fmla="*/ 543465 w 2291055"/>
                <a:gd name="connsiteY58" fmla="*/ 606147 h 4035310"/>
                <a:gd name="connsiteX59" fmla="*/ 552091 w 2291055"/>
                <a:gd name="connsiteY59" fmla="*/ 528509 h 4035310"/>
                <a:gd name="connsiteX60" fmla="*/ 569344 w 2291055"/>
                <a:gd name="connsiteY60" fmla="*/ 476751 h 4035310"/>
                <a:gd name="connsiteX61" fmla="*/ 586597 w 2291055"/>
                <a:gd name="connsiteY61" fmla="*/ 424992 h 4035310"/>
                <a:gd name="connsiteX62" fmla="*/ 621102 w 2291055"/>
                <a:gd name="connsiteY62" fmla="*/ 373234 h 4035310"/>
                <a:gd name="connsiteX63" fmla="*/ 629729 w 2291055"/>
                <a:gd name="connsiteY63" fmla="*/ 347355 h 4035310"/>
                <a:gd name="connsiteX64" fmla="*/ 612476 w 2291055"/>
                <a:gd name="connsiteY64" fmla="*/ 105815 h 4035310"/>
                <a:gd name="connsiteX65" fmla="*/ 595223 w 2291055"/>
                <a:gd name="connsiteY65" fmla="*/ 54057 h 4035310"/>
                <a:gd name="connsiteX66" fmla="*/ 560717 w 2291055"/>
                <a:gd name="connsiteY66" fmla="*/ 2298 h 4035310"/>
                <a:gd name="connsiteX67" fmla="*/ 146649 w 2291055"/>
                <a:gd name="connsiteY67" fmla="*/ 131694 h 4035310"/>
                <a:gd name="connsiteX68" fmla="*/ 0 w 2291055"/>
                <a:gd name="connsiteY68" fmla="*/ 157573 h 4035310"/>
                <a:gd name="connsiteX0" fmla="*/ 0 w 2291055"/>
                <a:gd name="connsiteY0" fmla="*/ 157573 h 4035310"/>
                <a:gd name="connsiteX1" fmla="*/ 0 w 2291055"/>
                <a:gd name="connsiteY1" fmla="*/ 157573 h 4035310"/>
                <a:gd name="connsiteX2" fmla="*/ 43133 w 2291055"/>
                <a:gd name="connsiteY2" fmla="*/ 1235875 h 4035310"/>
                <a:gd name="connsiteX3" fmla="*/ 51759 w 2291055"/>
                <a:gd name="connsiteY3" fmla="*/ 1598185 h 4035310"/>
                <a:gd name="connsiteX4" fmla="*/ 69012 w 2291055"/>
                <a:gd name="connsiteY4" fmla="*/ 1744834 h 4035310"/>
                <a:gd name="connsiteX5" fmla="*/ 77638 w 2291055"/>
                <a:gd name="connsiteY5" fmla="*/ 1891483 h 4035310"/>
                <a:gd name="connsiteX6" fmla="*/ 129397 w 2291055"/>
                <a:gd name="connsiteY6" fmla="*/ 2693740 h 4035310"/>
                <a:gd name="connsiteX7" fmla="*/ 232209 w 2291055"/>
                <a:gd name="connsiteY7" fmla="*/ 3370249 h 4035310"/>
                <a:gd name="connsiteX8" fmla="*/ 224287 w 2291055"/>
                <a:gd name="connsiteY8" fmla="*/ 3599513 h 4035310"/>
                <a:gd name="connsiteX9" fmla="*/ 232914 w 2291055"/>
                <a:gd name="connsiteY9" fmla="*/ 3711657 h 4035310"/>
                <a:gd name="connsiteX10" fmla="*/ 241540 w 2291055"/>
                <a:gd name="connsiteY10" fmla="*/ 3858306 h 4035310"/>
                <a:gd name="connsiteX11" fmla="*/ 207034 w 2291055"/>
                <a:gd name="connsiteY11" fmla="*/ 4013581 h 4035310"/>
                <a:gd name="connsiteX12" fmla="*/ 276046 w 2291055"/>
                <a:gd name="connsiteY12" fmla="*/ 4004955 h 4035310"/>
                <a:gd name="connsiteX13" fmla="*/ 1384151 w 2291055"/>
                <a:gd name="connsiteY13" fmla="*/ 3743783 h 4035310"/>
                <a:gd name="connsiteX14" fmla="*/ 2191110 w 2291055"/>
                <a:gd name="connsiteY14" fmla="*/ 3556381 h 4035310"/>
                <a:gd name="connsiteX15" fmla="*/ 2268748 w 2291055"/>
                <a:gd name="connsiteY15" fmla="*/ 3521875 h 4035310"/>
                <a:gd name="connsiteX16" fmla="*/ 2260121 w 2291055"/>
                <a:gd name="connsiteY16" fmla="*/ 3495996 h 4035310"/>
                <a:gd name="connsiteX17" fmla="*/ 1927518 w 2291055"/>
                <a:gd name="connsiteY17" fmla="*/ 3162817 h 4035310"/>
                <a:gd name="connsiteX18" fmla="*/ 1699857 w 2291055"/>
                <a:gd name="connsiteY18" fmla="*/ 3003919 h 4035310"/>
                <a:gd name="connsiteX19" fmla="*/ 1609207 w 2291055"/>
                <a:gd name="connsiteY19" fmla="*/ 2973675 h 4035310"/>
                <a:gd name="connsiteX20" fmla="*/ 1449238 w 2291055"/>
                <a:gd name="connsiteY20" fmla="*/ 2641981 h 4035310"/>
                <a:gd name="connsiteX21" fmla="*/ 1380227 w 2291055"/>
                <a:gd name="connsiteY21" fmla="*/ 2547090 h 4035310"/>
                <a:gd name="connsiteX22" fmla="*/ 1130061 w 2291055"/>
                <a:gd name="connsiteY22" fmla="*/ 2227913 h 4035310"/>
                <a:gd name="connsiteX23" fmla="*/ 1112808 w 2291055"/>
                <a:gd name="connsiteY23" fmla="*/ 2202034 h 4035310"/>
                <a:gd name="connsiteX24" fmla="*/ 1086929 w 2291055"/>
                <a:gd name="connsiteY24" fmla="*/ 2193407 h 4035310"/>
                <a:gd name="connsiteX25" fmla="*/ 1052423 w 2291055"/>
                <a:gd name="connsiteY25" fmla="*/ 2158902 h 4035310"/>
                <a:gd name="connsiteX26" fmla="*/ 1035170 w 2291055"/>
                <a:gd name="connsiteY26" fmla="*/ 2133023 h 4035310"/>
                <a:gd name="connsiteX27" fmla="*/ 1009291 w 2291055"/>
                <a:gd name="connsiteY27" fmla="*/ 2115770 h 4035310"/>
                <a:gd name="connsiteX28" fmla="*/ 974785 w 2291055"/>
                <a:gd name="connsiteY28" fmla="*/ 2055385 h 4035310"/>
                <a:gd name="connsiteX29" fmla="*/ 948906 w 2291055"/>
                <a:gd name="connsiteY29" fmla="*/ 2046758 h 4035310"/>
                <a:gd name="connsiteX30" fmla="*/ 888521 w 2291055"/>
                <a:gd name="connsiteY30" fmla="*/ 1969121 h 4035310"/>
                <a:gd name="connsiteX31" fmla="*/ 828136 w 2291055"/>
                <a:gd name="connsiteY31" fmla="*/ 1900109 h 4035310"/>
                <a:gd name="connsiteX32" fmla="*/ 793631 w 2291055"/>
                <a:gd name="connsiteY32" fmla="*/ 1848351 h 4035310"/>
                <a:gd name="connsiteX33" fmla="*/ 759125 w 2291055"/>
                <a:gd name="connsiteY33" fmla="*/ 1787966 h 4035310"/>
                <a:gd name="connsiteX34" fmla="*/ 733246 w 2291055"/>
                <a:gd name="connsiteY34" fmla="*/ 1770713 h 4035310"/>
                <a:gd name="connsiteX35" fmla="*/ 698740 w 2291055"/>
                <a:gd name="connsiteY35" fmla="*/ 1693075 h 4035310"/>
                <a:gd name="connsiteX36" fmla="*/ 672861 w 2291055"/>
                <a:gd name="connsiteY36" fmla="*/ 1675823 h 4035310"/>
                <a:gd name="connsiteX37" fmla="*/ 629729 w 2291055"/>
                <a:gd name="connsiteY37" fmla="*/ 1641317 h 4035310"/>
                <a:gd name="connsiteX38" fmla="*/ 603849 w 2291055"/>
                <a:gd name="connsiteY38" fmla="*/ 1615438 h 4035310"/>
                <a:gd name="connsiteX39" fmla="*/ 577970 w 2291055"/>
                <a:gd name="connsiteY39" fmla="*/ 1598185 h 4035310"/>
                <a:gd name="connsiteX40" fmla="*/ 560717 w 2291055"/>
                <a:gd name="connsiteY40" fmla="*/ 1572306 h 4035310"/>
                <a:gd name="connsiteX41" fmla="*/ 508959 w 2291055"/>
                <a:gd name="connsiteY41" fmla="*/ 1555053 h 4035310"/>
                <a:gd name="connsiteX42" fmla="*/ 483080 w 2291055"/>
                <a:gd name="connsiteY42" fmla="*/ 1546426 h 4035310"/>
                <a:gd name="connsiteX43" fmla="*/ 431321 w 2291055"/>
                <a:gd name="connsiteY43" fmla="*/ 1511921 h 4035310"/>
                <a:gd name="connsiteX44" fmla="*/ 405442 w 2291055"/>
                <a:gd name="connsiteY44" fmla="*/ 1503294 h 4035310"/>
                <a:gd name="connsiteX45" fmla="*/ 353683 w 2291055"/>
                <a:gd name="connsiteY45" fmla="*/ 1477415 h 4035310"/>
                <a:gd name="connsiteX46" fmla="*/ 276046 w 2291055"/>
                <a:gd name="connsiteY46" fmla="*/ 1442909 h 4035310"/>
                <a:gd name="connsiteX47" fmla="*/ 267419 w 2291055"/>
                <a:gd name="connsiteY47" fmla="*/ 1071973 h 4035310"/>
                <a:gd name="connsiteX48" fmla="*/ 327804 w 2291055"/>
                <a:gd name="connsiteY48" fmla="*/ 1011589 h 4035310"/>
                <a:gd name="connsiteX49" fmla="*/ 362310 w 2291055"/>
                <a:gd name="connsiteY49" fmla="*/ 959830 h 4035310"/>
                <a:gd name="connsiteX50" fmla="*/ 379563 w 2291055"/>
                <a:gd name="connsiteY50" fmla="*/ 933951 h 4035310"/>
                <a:gd name="connsiteX51" fmla="*/ 405442 w 2291055"/>
                <a:gd name="connsiteY51" fmla="*/ 882192 h 4035310"/>
                <a:gd name="connsiteX52" fmla="*/ 431321 w 2291055"/>
                <a:gd name="connsiteY52" fmla="*/ 804555 h 4035310"/>
                <a:gd name="connsiteX53" fmla="*/ 439948 w 2291055"/>
                <a:gd name="connsiteY53" fmla="*/ 778675 h 4035310"/>
                <a:gd name="connsiteX54" fmla="*/ 465827 w 2291055"/>
                <a:gd name="connsiteY54" fmla="*/ 761423 h 4035310"/>
                <a:gd name="connsiteX55" fmla="*/ 491706 w 2291055"/>
                <a:gd name="connsiteY55" fmla="*/ 709664 h 4035310"/>
                <a:gd name="connsiteX56" fmla="*/ 508959 w 2291055"/>
                <a:gd name="connsiteY56" fmla="*/ 657906 h 4035310"/>
                <a:gd name="connsiteX57" fmla="*/ 543465 w 2291055"/>
                <a:gd name="connsiteY57" fmla="*/ 606147 h 4035310"/>
                <a:gd name="connsiteX58" fmla="*/ 552091 w 2291055"/>
                <a:gd name="connsiteY58" fmla="*/ 528509 h 4035310"/>
                <a:gd name="connsiteX59" fmla="*/ 569344 w 2291055"/>
                <a:gd name="connsiteY59" fmla="*/ 476751 h 4035310"/>
                <a:gd name="connsiteX60" fmla="*/ 586597 w 2291055"/>
                <a:gd name="connsiteY60" fmla="*/ 424992 h 4035310"/>
                <a:gd name="connsiteX61" fmla="*/ 621102 w 2291055"/>
                <a:gd name="connsiteY61" fmla="*/ 373234 h 4035310"/>
                <a:gd name="connsiteX62" fmla="*/ 629729 w 2291055"/>
                <a:gd name="connsiteY62" fmla="*/ 347355 h 4035310"/>
                <a:gd name="connsiteX63" fmla="*/ 612476 w 2291055"/>
                <a:gd name="connsiteY63" fmla="*/ 105815 h 4035310"/>
                <a:gd name="connsiteX64" fmla="*/ 595223 w 2291055"/>
                <a:gd name="connsiteY64" fmla="*/ 54057 h 4035310"/>
                <a:gd name="connsiteX65" fmla="*/ 560717 w 2291055"/>
                <a:gd name="connsiteY65" fmla="*/ 2298 h 4035310"/>
                <a:gd name="connsiteX66" fmla="*/ 146649 w 2291055"/>
                <a:gd name="connsiteY66" fmla="*/ 131694 h 4035310"/>
                <a:gd name="connsiteX67" fmla="*/ 0 w 2291055"/>
                <a:gd name="connsiteY67" fmla="*/ 157573 h 4035310"/>
                <a:gd name="connsiteX0" fmla="*/ 0 w 2291055"/>
                <a:gd name="connsiteY0" fmla="*/ 157573 h 4035310"/>
                <a:gd name="connsiteX1" fmla="*/ 0 w 2291055"/>
                <a:gd name="connsiteY1" fmla="*/ 157573 h 4035310"/>
                <a:gd name="connsiteX2" fmla="*/ 43133 w 2291055"/>
                <a:gd name="connsiteY2" fmla="*/ 1235875 h 4035310"/>
                <a:gd name="connsiteX3" fmla="*/ 51759 w 2291055"/>
                <a:gd name="connsiteY3" fmla="*/ 1598185 h 4035310"/>
                <a:gd name="connsiteX4" fmla="*/ 69012 w 2291055"/>
                <a:gd name="connsiteY4" fmla="*/ 1744834 h 4035310"/>
                <a:gd name="connsiteX5" fmla="*/ 77638 w 2291055"/>
                <a:gd name="connsiteY5" fmla="*/ 1891483 h 4035310"/>
                <a:gd name="connsiteX6" fmla="*/ 129397 w 2291055"/>
                <a:gd name="connsiteY6" fmla="*/ 2693740 h 4035310"/>
                <a:gd name="connsiteX7" fmla="*/ 232209 w 2291055"/>
                <a:gd name="connsiteY7" fmla="*/ 3370249 h 4035310"/>
                <a:gd name="connsiteX8" fmla="*/ 224287 w 2291055"/>
                <a:gd name="connsiteY8" fmla="*/ 3599513 h 4035310"/>
                <a:gd name="connsiteX9" fmla="*/ 232914 w 2291055"/>
                <a:gd name="connsiteY9" fmla="*/ 3711657 h 4035310"/>
                <a:gd name="connsiteX10" fmla="*/ 241540 w 2291055"/>
                <a:gd name="connsiteY10" fmla="*/ 3858306 h 4035310"/>
                <a:gd name="connsiteX11" fmla="*/ 207034 w 2291055"/>
                <a:gd name="connsiteY11" fmla="*/ 4013581 h 4035310"/>
                <a:gd name="connsiteX12" fmla="*/ 276046 w 2291055"/>
                <a:gd name="connsiteY12" fmla="*/ 4004955 h 4035310"/>
                <a:gd name="connsiteX13" fmla="*/ 1384151 w 2291055"/>
                <a:gd name="connsiteY13" fmla="*/ 3743783 h 4035310"/>
                <a:gd name="connsiteX14" fmla="*/ 2191110 w 2291055"/>
                <a:gd name="connsiteY14" fmla="*/ 3556381 h 4035310"/>
                <a:gd name="connsiteX15" fmla="*/ 2268748 w 2291055"/>
                <a:gd name="connsiteY15" fmla="*/ 3521875 h 4035310"/>
                <a:gd name="connsiteX16" fmla="*/ 2260121 w 2291055"/>
                <a:gd name="connsiteY16" fmla="*/ 3495996 h 4035310"/>
                <a:gd name="connsiteX17" fmla="*/ 1927518 w 2291055"/>
                <a:gd name="connsiteY17" fmla="*/ 3162817 h 4035310"/>
                <a:gd name="connsiteX18" fmla="*/ 1699857 w 2291055"/>
                <a:gd name="connsiteY18" fmla="*/ 3003919 h 4035310"/>
                <a:gd name="connsiteX19" fmla="*/ 1609207 w 2291055"/>
                <a:gd name="connsiteY19" fmla="*/ 2973675 h 4035310"/>
                <a:gd name="connsiteX20" fmla="*/ 1449238 w 2291055"/>
                <a:gd name="connsiteY20" fmla="*/ 2641981 h 4035310"/>
                <a:gd name="connsiteX21" fmla="*/ 1380227 w 2291055"/>
                <a:gd name="connsiteY21" fmla="*/ 2547090 h 4035310"/>
                <a:gd name="connsiteX22" fmla="*/ 1130061 w 2291055"/>
                <a:gd name="connsiteY22" fmla="*/ 2227913 h 4035310"/>
                <a:gd name="connsiteX23" fmla="*/ 1086929 w 2291055"/>
                <a:gd name="connsiteY23" fmla="*/ 2193407 h 4035310"/>
                <a:gd name="connsiteX24" fmla="*/ 1052423 w 2291055"/>
                <a:gd name="connsiteY24" fmla="*/ 2158902 h 4035310"/>
                <a:gd name="connsiteX25" fmla="*/ 1035170 w 2291055"/>
                <a:gd name="connsiteY25" fmla="*/ 2133023 h 4035310"/>
                <a:gd name="connsiteX26" fmla="*/ 1009291 w 2291055"/>
                <a:gd name="connsiteY26" fmla="*/ 2115770 h 4035310"/>
                <a:gd name="connsiteX27" fmla="*/ 974785 w 2291055"/>
                <a:gd name="connsiteY27" fmla="*/ 2055385 h 4035310"/>
                <a:gd name="connsiteX28" fmla="*/ 948906 w 2291055"/>
                <a:gd name="connsiteY28" fmla="*/ 2046758 h 4035310"/>
                <a:gd name="connsiteX29" fmla="*/ 888521 w 2291055"/>
                <a:gd name="connsiteY29" fmla="*/ 1969121 h 4035310"/>
                <a:gd name="connsiteX30" fmla="*/ 828136 w 2291055"/>
                <a:gd name="connsiteY30" fmla="*/ 1900109 h 4035310"/>
                <a:gd name="connsiteX31" fmla="*/ 793631 w 2291055"/>
                <a:gd name="connsiteY31" fmla="*/ 1848351 h 4035310"/>
                <a:gd name="connsiteX32" fmla="*/ 759125 w 2291055"/>
                <a:gd name="connsiteY32" fmla="*/ 1787966 h 4035310"/>
                <a:gd name="connsiteX33" fmla="*/ 733246 w 2291055"/>
                <a:gd name="connsiteY33" fmla="*/ 1770713 h 4035310"/>
                <a:gd name="connsiteX34" fmla="*/ 698740 w 2291055"/>
                <a:gd name="connsiteY34" fmla="*/ 1693075 h 4035310"/>
                <a:gd name="connsiteX35" fmla="*/ 672861 w 2291055"/>
                <a:gd name="connsiteY35" fmla="*/ 1675823 h 4035310"/>
                <a:gd name="connsiteX36" fmla="*/ 629729 w 2291055"/>
                <a:gd name="connsiteY36" fmla="*/ 1641317 h 4035310"/>
                <a:gd name="connsiteX37" fmla="*/ 603849 w 2291055"/>
                <a:gd name="connsiteY37" fmla="*/ 1615438 h 4035310"/>
                <a:gd name="connsiteX38" fmla="*/ 577970 w 2291055"/>
                <a:gd name="connsiteY38" fmla="*/ 1598185 h 4035310"/>
                <a:gd name="connsiteX39" fmla="*/ 560717 w 2291055"/>
                <a:gd name="connsiteY39" fmla="*/ 1572306 h 4035310"/>
                <a:gd name="connsiteX40" fmla="*/ 508959 w 2291055"/>
                <a:gd name="connsiteY40" fmla="*/ 1555053 h 4035310"/>
                <a:gd name="connsiteX41" fmla="*/ 483080 w 2291055"/>
                <a:gd name="connsiteY41" fmla="*/ 1546426 h 4035310"/>
                <a:gd name="connsiteX42" fmla="*/ 431321 w 2291055"/>
                <a:gd name="connsiteY42" fmla="*/ 1511921 h 4035310"/>
                <a:gd name="connsiteX43" fmla="*/ 405442 w 2291055"/>
                <a:gd name="connsiteY43" fmla="*/ 1503294 h 4035310"/>
                <a:gd name="connsiteX44" fmla="*/ 353683 w 2291055"/>
                <a:gd name="connsiteY44" fmla="*/ 1477415 h 4035310"/>
                <a:gd name="connsiteX45" fmla="*/ 276046 w 2291055"/>
                <a:gd name="connsiteY45" fmla="*/ 1442909 h 4035310"/>
                <a:gd name="connsiteX46" fmla="*/ 267419 w 2291055"/>
                <a:gd name="connsiteY46" fmla="*/ 1071973 h 4035310"/>
                <a:gd name="connsiteX47" fmla="*/ 327804 w 2291055"/>
                <a:gd name="connsiteY47" fmla="*/ 1011589 h 4035310"/>
                <a:gd name="connsiteX48" fmla="*/ 362310 w 2291055"/>
                <a:gd name="connsiteY48" fmla="*/ 959830 h 4035310"/>
                <a:gd name="connsiteX49" fmla="*/ 379563 w 2291055"/>
                <a:gd name="connsiteY49" fmla="*/ 933951 h 4035310"/>
                <a:gd name="connsiteX50" fmla="*/ 405442 w 2291055"/>
                <a:gd name="connsiteY50" fmla="*/ 882192 h 4035310"/>
                <a:gd name="connsiteX51" fmla="*/ 431321 w 2291055"/>
                <a:gd name="connsiteY51" fmla="*/ 804555 h 4035310"/>
                <a:gd name="connsiteX52" fmla="*/ 439948 w 2291055"/>
                <a:gd name="connsiteY52" fmla="*/ 778675 h 4035310"/>
                <a:gd name="connsiteX53" fmla="*/ 465827 w 2291055"/>
                <a:gd name="connsiteY53" fmla="*/ 761423 h 4035310"/>
                <a:gd name="connsiteX54" fmla="*/ 491706 w 2291055"/>
                <a:gd name="connsiteY54" fmla="*/ 709664 h 4035310"/>
                <a:gd name="connsiteX55" fmla="*/ 508959 w 2291055"/>
                <a:gd name="connsiteY55" fmla="*/ 657906 h 4035310"/>
                <a:gd name="connsiteX56" fmla="*/ 543465 w 2291055"/>
                <a:gd name="connsiteY56" fmla="*/ 606147 h 4035310"/>
                <a:gd name="connsiteX57" fmla="*/ 552091 w 2291055"/>
                <a:gd name="connsiteY57" fmla="*/ 528509 h 4035310"/>
                <a:gd name="connsiteX58" fmla="*/ 569344 w 2291055"/>
                <a:gd name="connsiteY58" fmla="*/ 476751 h 4035310"/>
                <a:gd name="connsiteX59" fmla="*/ 586597 w 2291055"/>
                <a:gd name="connsiteY59" fmla="*/ 424992 h 4035310"/>
                <a:gd name="connsiteX60" fmla="*/ 621102 w 2291055"/>
                <a:gd name="connsiteY60" fmla="*/ 373234 h 4035310"/>
                <a:gd name="connsiteX61" fmla="*/ 629729 w 2291055"/>
                <a:gd name="connsiteY61" fmla="*/ 347355 h 4035310"/>
                <a:gd name="connsiteX62" fmla="*/ 612476 w 2291055"/>
                <a:gd name="connsiteY62" fmla="*/ 105815 h 4035310"/>
                <a:gd name="connsiteX63" fmla="*/ 595223 w 2291055"/>
                <a:gd name="connsiteY63" fmla="*/ 54057 h 4035310"/>
                <a:gd name="connsiteX64" fmla="*/ 560717 w 2291055"/>
                <a:gd name="connsiteY64" fmla="*/ 2298 h 4035310"/>
                <a:gd name="connsiteX65" fmla="*/ 146649 w 2291055"/>
                <a:gd name="connsiteY65" fmla="*/ 131694 h 4035310"/>
                <a:gd name="connsiteX66" fmla="*/ 0 w 2291055"/>
                <a:gd name="connsiteY66" fmla="*/ 157573 h 4035310"/>
                <a:gd name="connsiteX0" fmla="*/ 0 w 2291055"/>
                <a:gd name="connsiteY0" fmla="*/ 157573 h 4035310"/>
                <a:gd name="connsiteX1" fmla="*/ 0 w 2291055"/>
                <a:gd name="connsiteY1" fmla="*/ 157573 h 4035310"/>
                <a:gd name="connsiteX2" fmla="*/ 43133 w 2291055"/>
                <a:gd name="connsiteY2" fmla="*/ 1235875 h 4035310"/>
                <a:gd name="connsiteX3" fmla="*/ 51759 w 2291055"/>
                <a:gd name="connsiteY3" fmla="*/ 1598185 h 4035310"/>
                <a:gd name="connsiteX4" fmla="*/ 69012 w 2291055"/>
                <a:gd name="connsiteY4" fmla="*/ 1744834 h 4035310"/>
                <a:gd name="connsiteX5" fmla="*/ 77638 w 2291055"/>
                <a:gd name="connsiteY5" fmla="*/ 1891483 h 4035310"/>
                <a:gd name="connsiteX6" fmla="*/ 129397 w 2291055"/>
                <a:gd name="connsiteY6" fmla="*/ 2693740 h 4035310"/>
                <a:gd name="connsiteX7" fmla="*/ 232209 w 2291055"/>
                <a:gd name="connsiteY7" fmla="*/ 3370249 h 4035310"/>
                <a:gd name="connsiteX8" fmla="*/ 224287 w 2291055"/>
                <a:gd name="connsiteY8" fmla="*/ 3599513 h 4035310"/>
                <a:gd name="connsiteX9" fmla="*/ 232914 w 2291055"/>
                <a:gd name="connsiteY9" fmla="*/ 3711657 h 4035310"/>
                <a:gd name="connsiteX10" fmla="*/ 241540 w 2291055"/>
                <a:gd name="connsiteY10" fmla="*/ 3858306 h 4035310"/>
                <a:gd name="connsiteX11" fmla="*/ 207034 w 2291055"/>
                <a:gd name="connsiteY11" fmla="*/ 4013581 h 4035310"/>
                <a:gd name="connsiteX12" fmla="*/ 276046 w 2291055"/>
                <a:gd name="connsiteY12" fmla="*/ 4004955 h 4035310"/>
                <a:gd name="connsiteX13" fmla="*/ 1384151 w 2291055"/>
                <a:gd name="connsiteY13" fmla="*/ 3743783 h 4035310"/>
                <a:gd name="connsiteX14" fmla="*/ 2191110 w 2291055"/>
                <a:gd name="connsiteY14" fmla="*/ 3556381 h 4035310"/>
                <a:gd name="connsiteX15" fmla="*/ 2268748 w 2291055"/>
                <a:gd name="connsiteY15" fmla="*/ 3521875 h 4035310"/>
                <a:gd name="connsiteX16" fmla="*/ 2260121 w 2291055"/>
                <a:gd name="connsiteY16" fmla="*/ 3495996 h 4035310"/>
                <a:gd name="connsiteX17" fmla="*/ 1927518 w 2291055"/>
                <a:gd name="connsiteY17" fmla="*/ 3162817 h 4035310"/>
                <a:gd name="connsiteX18" fmla="*/ 1699857 w 2291055"/>
                <a:gd name="connsiteY18" fmla="*/ 3003919 h 4035310"/>
                <a:gd name="connsiteX19" fmla="*/ 1609207 w 2291055"/>
                <a:gd name="connsiteY19" fmla="*/ 2973675 h 4035310"/>
                <a:gd name="connsiteX20" fmla="*/ 1449238 w 2291055"/>
                <a:gd name="connsiteY20" fmla="*/ 2641981 h 4035310"/>
                <a:gd name="connsiteX21" fmla="*/ 1380227 w 2291055"/>
                <a:gd name="connsiteY21" fmla="*/ 2547090 h 4035310"/>
                <a:gd name="connsiteX22" fmla="*/ 1130061 w 2291055"/>
                <a:gd name="connsiteY22" fmla="*/ 2227913 h 4035310"/>
                <a:gd name="connsiteX23" fmla="*/ 1052423 w 2291055"/>
                <a:gd name="connsiteY23" fmla="*/ 2158902 h 4035310"/>
                <a:gd name="connsiteX24" fmla="*/ 1035170 w 2291055"/>
                <a:gd name="connsiteY24" fmla="*/ 2133023 h 4035310"/>
                <a:gd name="connsiteX25" fmla="*/ 1009291 w 2291055"/>
                <a:gd name="connsiteY25" fmla="*/ 2115770 h 4035310"/>
                <a:gd name="connsiteX26" fmla="*/ 974785 w 2291055"/>
                <a:gd name="connsiteY26" fmla="*/ 2055385 h 4035310"/>
                <a:gd name="connsiteX27" fmla="*/ 948906 w 2291055"/>
                <a:gd name="connsiteY27" fmla="*/ 2046758 h 4035310"/>
                <a:gd name="connsiteX28" fmla="*/ 888521 w 2291055"/>
                <a:gd name="connsiteY28" fmla="*/ 1969121 h 4035310"/>
                <a:gd name="connsiteX29" fmla="*/ 828136 w 2291055"/>
                <a:gd name="connsiteY29" fmla="*/ 1900109 h 4035310"/>
                <a:gd name="connsiteX30" fmla="*/ 793631 w 2291055"/>
                <a:gd name="connsiteY30" fmla="*/ 1848351 h 4035310"/>
                <a:gd name="connsiteX31" fmla="*/ 759125 w 2291055"/>
                <a:gd name="connsiteY31" fmla="*/ 1787966 h 4035310"/>
                <a:gd name="connsiteX32" fmla="*/ 733246 w 2291055"/>
                <a:gd name="connsiteY32" fmla="*/ 1770713 h 4035310"/>
                <a:gd name="connsiteX33" fmla="*/ 698740 w 2291055"/>
                <a:gd name="connsiteY33" fmla="*/ 1693075 h 4035310"/>
                <a:gd name="connsiteX34" fmla="*/ 672861 w 2291055"/>
                <a:gd name="connsiteY34" fmla="*/ 1675823 h 4035310"/>
                <a:gd name="connsiteX35" fmla="*/ 629729 w 2291055"/>
                <a:gd name="connsiteY35" fmla="*/ 1641317 h 4035310"/>
                <a:gd name="connsiteX36" fmla="*/ 603849 w 2291055"/>
                <a:gd name="connsiteY36" fmla="*/ 1615438 h 4035310"/>
                <a:gd name="connsiteX37" fmla="*/ 577970 w 2291055"/>
                <a:gd name="connsiteY37" fmla="*/ 1598185 h 4035310"/>
                <a:gd name="connsiteX38" fmla="*/ 560717 w 2291055"/>
                <a:gd name="connsiteY38" fmla="*/ 1572306 h 4035310"/>
                <a:gd name="connsiteX39" fmla="*/ 508959 w 2291055"/>
                <a:gd name="connsiteY39" fmla="*/ 1555053 h 4035310"/>
                <a:gd name="connsiteX40" fmla="*/ 483080 w 2291055"/>
                <a:gd name="connsiteY40" fmla="*/ 1546426 h 4035310"/>
                <a:gd name="connsiteX41" fmla="*/ 431321 w 2291055"/>
                <a:gd name="connsiteY41" fmla="*/ 1511921 h 4035310"/>
                <a:gd name="connsiteX42" fmla="*/ 405442 w 2291055"/>
                <a:gd name="connsiteY42" fmla="*/ 1503294 h 4035310"/>
                <a:gd name="connsiteX43" fmla="*/ 353683 w 2291055"/>
                <a:gd name="connsiteY43" fmla="*/ 1477415 h 4035310"/>
                <a:gd name="connsiteX44" fmla="*/ 276046 w 2291055"/>
                <a:gd name="connsiteY44" fmla="*/ 1442909 h 4035310"/>
                <a:gd name="connsiteX45" fmla="*/ 267419 w 2291055"/>
                <a:gd name="connsiteY45" fmla="*/ 1071973 h 4035310"/>
                <a:gd name="connsiteX46" fmla="*/ 327804 w 2291055"/>
                <a:gd name="connsiteY46" fmla="*/ 1011589 h 4035310"/>
                <a:gd name="connsiteX47" fmla="*/ 362310 w 2291055"/>
                <a:gd name="connsiteY47" fmla="*/ 959830 h 4035310"/>
                <a:gd name="connsiteX48" fmla="*/ 379563 w 2291055"/>
                <a:gd name="connsiteY48" fmla="*/ 933951 h 4035310"/>
                <a:gd name="connsiteX49" fmla="*/ 405442 w 2291055"/>
                <a:gd name="connsiteY49" fmla="*/ 882192 h 4035310"/>
                <a:gd name="connsiteX50" fmla="*/ 431321 w 2291055"/>
                <a:gd name="connsiteY50" fmla="*/ 804555 h 4035310"/>
                <a:gd name="connsiteX51" fmla="*/ 439948 w 2291055"/>
                <a:gd name="connsiteY51" fmla="*/ 778675 h 4035310"/>
                <a:gd name="connsiteX52" fmla="*/ 465827 w 2291055"/>
                <a:gd name="connsiteY52" fmla="*/ 761423 h 4035310"/>
                <a:gd name="connsiteX53" fmla="*/ 491706 w 2291055"/>
                <a:gd name="connsiteY53" fmla="*/ 709664 h 4035310"/>
                <a:gd name="connsiteX54" fmla="*/ 508959 w 2291055"/>
                <a:gd name="connsiteY54" fmla="*/ 657906 h 4035310"/>
                <a:gd name="connsiteX55" fmla="*/ 543465 w 2291055"/>
                <a:gd name="connsiteY55" fmla="*/ 606147 h 4035310"/>
                <a:gd name="connsiteX56" fmla="*/ 552091 w 2291055"/>
                <a:gd name="connsiteY56" fmla="*/ 528509 h 4035310"/>
                <a:gd name="connsiteX57" fmla="*/ 569344 w 2291055"/>
                <a:gd name="connsiteY57" fmla="*/ 476751 h 4035310"/>
                <a:gd name="connsiteX58" fmla="*/ 586597 w 2291055"/>
                <a:gd name="connsiteY58" fmla="*/ 424992 h 4035310"/>
                <a:gd name="connsiteX59" fmla="*/ 621102 w 2291055"/>
                <a:gd name="connsiteY59" fmla="*/ 373234 h 4035310"/>
                <a:gd name="connsiteX60" fmla="*/ 629729 w 2291055"/>
                <a:gd name="connsiteY60" fmla="*/ 347355 h 4035310"/>
                <a:gd name="connsiteX61" fmla="*/ 612476 w 2291055"/>
                <a:gd name="connsiteY61" fmla="*/ 105815 h 4035310"/>
                <a:gd name="connsiteX62" fmla="*/ 595223 w 2291055"/>
                <a:gd name="connsiteY62" fmla="*/ 54057 h 4035310"/>
                <a:gd name="connsiteX63" fmla="*/ 560717 w 2291055"/>
                <a:gd name="connsiteY63" fmla="*/ 2298 h 4035310"/>
                <a:gd name="connsiteX64" fmla="*/ 146649 w 2291055"/>
                <a:gd name="connsiteY64" fmla="*/ 131694 h 4035310"/>
                <a:gd name="connsiteX65" fmla="*/ 0 w 2291055"/>
                <a:gd name="connsiteY65" fmla="*/ 157573 h 4035310"/>
                <a:gd name="connsiteX0" fmla="*/ 0 w 2291055"/>
                <a:gd name="connsiteY0" fmla="*/ 157573 h 4035310"/>
                <a:gd name="connsiteX1" fmla="*/ 0 w 2291055"/>
                <a:gd name="connsiteY1" fmla="*/ 157573 h 4035310"/>
                <a:gd name="connsiteX2" fmla="*/ 43133 w 2291055"/>
                <a:gd name="connsiteY2" fmla="*/ 1235875 h 4035310"/>
                <a:gd name="connsiteX3" fmla="*/ 51759 w 2291055"/>
                <a:gd name="connsiteY3" fmla="*/ 1598185 h 4035310"/>
                <a:gd name="connsiteX4" fmla="*/ 69012 w 2291055"/>
                <a:gd name="connsiteY4" fmla="*/ 1744834 h 4035310"/>
                <a:gd name="connsiteX5" fmla="*/ 77638 w 2291055"/>
                <a:gd name="connsiteY5" fmla="*/ 1891483 h 4035310"/>
                <a:gd name="connsiteX6" fmla="*/ 129397 w 2291055"/>
                <a:gd name="connsiteY6" fmla="*/ 2693740 h 4035310"/>
                <a:gd name="connsiteX7" fmla="*/ 232209 w 2291055"/>
                <a:gd name="connsiteY7" fmla="*/ 3370249 h 4035310"/>
                <a:gd name="connsiteX8" fmla="*/ 224287 w 2291055"/>
                <a:gd name="connsiteY8" fmla="*/ 3599513 h 4035310"/>
                <a:gd name="connsiteX9" fmla="*/ 232914 w 2291055"/>
                <a:gd name="connsiteY9" fmla="*/ 3711657 h 4035310"/>
                <a:gd name="connsiteX10" fmla="*/ 241540 w 2291055"/>
                <a:gd name="connsiteY10" fmla="*/ 3858306 h 4035310"/>
                <a:gd name="connsiteX11" fmla="*/ 207034 w 2291055"/>
                <a:gd name="connsiteY11" fmla="*/ 4013581 h 4035310"/>
                <a:gd name="connsiteX12" fmla="*/ 276046 w 2291055"/>
                <a:gd name="connsiteY12" fmla="*/ 4004955 h 4035310"/>
                <a:gd name="connsiteX13" fmla="*/ 1384151 w 2291055"/>
                <a:gd name="connsiteY13" fmla="*/ 3743783 h 4035310"/>
                <a:gd name="connsiteX14" fmla="*/ 2191110 w 2291055"/>
                <a:gd name="connsiteY14" fmla="*/ 3556381 h 4035310"/>
                <a:gd name="connsiteX15" fmla="*/ 2268748 w 2291055"/>
                <a:gd name="connsiteY15" fmla="*/ 3521875 h 4035310"/>
                <a:gd name="connsiteX16" fmla="*/ 2260121 w 2291055"/>
                <a:gd name="connsiteY16" fmla="*/ 3495996 h 4035310"/>
                <a:gd name="connsiteX17" fmla="*/ 1927518 w 2291055"/>
                <a:gd name="connsiteY17" fmla="*/ 3162817 h 4035310"/>
                <a:gd name="connsiteX18" fmla="*/ 1699857 w 2291055"/>
                <a:gd name="connsiteY18" fmla="*/ 3003919 h 4035310"/>
                <a:gd name="connsiteX19" fmla="*/ 1609207 w 2291055"/>
                <a:gd name="connsiteY19" fmla="*/ 2973675 h 4035310"/>
                <a:gd name="connsiteX20" fmla="*/ 1449238 w 2291055"/>
                <a:gd name="connsiteY20" fmla="*/ 2641981 h 4035310"/>
                <a:gd name="connsiteX21" fmla="*/ 1380227 w 2291055"/>
                <a:gd name="connsiteY21" fmla="*/ 2547090 h 4035310"/>
                <a:gd name="connsiteX22" fmla="*/ 1130061 w 2291055"/>
                <a:gd name="connsiteY22" fmla="*/ 2227913 h 4035310"/>
                <a:gd name="connsiteX23" fmla="*/ 1035170 w 2291055"/>
                <a:gd name="connsiteY23" fmla="*/ 2133023 h 4035310"/>
                <a:gd name="connsiteX24" fmla="*/ 1009291 w 2291055"/>
                <a:gd name="connsiteY24" fmla="*/ 2115770 h 4035310"/>
                <a:gd name="connsiteX25" fmla="*/ 974785 w 2291055"/>
                <a:gd name="connsiteY25" fmla="*/ 2055385 h 4035310"/>
                <a:gd name="connsiteX26" fmla="*/ 948906 w 2291055"/>
                <a:gd name="connsiteY26" fmla="*/ 2046758 h 4035310"/>
                <a:gd name="connsiteX27" fmla="*/ 888521 w 2291055"/>
                <a:gd name="connsiteY27" fmla="*/ 1969121 h 4035310"/>
                <a:gd name="connsiteX28" fmla="*/ 828136 w 2291055"/>
                <a:gd name="connsiteY28" fmla="*/ 1900109 h 4035310"/>
                <a:gd name="connsiteX29" fmla="*/ 793631 w 2291055"/>
                <a:gd name="connsiteY29" fmla="*/ 1848351 h 4035310"/>
                <a:gd name="connsiteX30" fmla="*/ 759125 w 2291055"/>
                <a:gd name="connsiteY30" fmla="*/ 1787966 h 4035310"/>
                <a:gd name="connsiteX31" fmla="*/ 733246 w 2291055"/>
                <a:gd name="connsiteY31" fmla="*/ 1770713 h 4035310"/>
                <a:gd name="connsiteX32" fmla="*/ 698740 w 2291055"/>
                <a:gd name="connsiteY32" fmla="*/ 1693075 h 4035310"/>
                <a:gd name="connsiteX33" fmla="*/ 672861 w 2291055"/>
                <a:gd name="connsiteY33" fmla="*/ 1675823 h 4035310"/>
                <a:gd name="connsiteX34" fmla="*/ 629729 w 2291055"/>
                <a:gd name="connsiteY34" fmla="*/ 1641317 h 4035310"/>
                <a:gd name="connsiteX35" fmla="*/ 603849 w 2291055"/>
                <a:gd name="connsiteY35" fmla="*/ 1615438 h 4035310"/>
                <a:gd name="connsiteX36" fmla="*/ 577970 w 2291055"/>
                <a:gd name="connsiteY36" fmla="*/ 1598185 h 4035310"/>
                <a:gd name="connsiteX37" fmla="*/ 560717 w 2291055"/>
                <a:gd name="connsiteY37" fmla="*/ 1572306 h 4035310"/>
                <a:gd name="connsiteX38" fmla="*/ 508959 w 2291055"/>
                <a:gd name="connsiteY38" fmla="*/ 1555053 h 4035310"/>
                <a:gd name="connsiteX39" fmla="*/ 483080 w 2291055"/>
                <a:gd name="connsiteY39" fmla="*/ 1546426 h 4035310"/>
                <a:gd name="connsiteX40" fmla="*/ 431321 w 2291055"/>
                <a:gd name="connsiteY40" fmla="*/ 1511921 h 4035310"/>
                <a:gd name="connsiteX41" fmla="*/ 405442 w 2291055"/>
                <a:gd name="connsiteY41" fmla="*/ 1503294 h 4035310"/>
                <a:gd name="connsiteX42" fmla="*/ 353683 w 2291055"/>
                <a:gd name="connsiteY42" fmla="*/ 1477415 h 4035310"/>
                <a:gd name="connsiteX43" fmla="*/ 276046 w 2291055"/>
                <a:gd name="connsiteY43" fmla="*/ 1442909 h 4035310"/>
                <a:gd name="connsiteX44" fmla="*/ 267419 w 2291055"/>
                <a:gd name="connsiteY44" fmla="*/ 1071973 h 4035310"/>
                <a:gd name="connsiteX45" fmla="*/ 327804 w 2291055"/>
                <a:gd name="connsiteY45" fmla="*/ 1011589 h 4035310"/>
                <a:gd name="connsiteX46" fmla="*/ 362310 w 2291055"/>
                <a:gd name="connsiteY46" fmla="*/ 959830 h 4035310"/>
                <a:gd name="connsiteX47" fmla="*/ 379563 w 2291055"/>
                <a:gd name="connsiteY47" fmla="*/ 933951 h 4035310"/>
                <a:gd name="connsiteX48" fmla="*/ 405442 w 2291055"/>
                <a:gd name="connsiteY48" fmla="*/ 882192 h 4035310"/>
                <a:gd name="connsiteX49" fmla="*/ 431321 w 2291055"/>
                <a:gd name="connsiteY49" fmla="*/ 804555 h 4035310"/>
                <a:gd name="connsiteX50" fmla="*/ 439948 w 2291055"/>
                <a:gd name="connsiteY50" fmla="*/ 778675 h 4035310"/>
                <a:gd name="connsiteX51" fmla="*/ 465827 w 2291055"/>
                <a:gd name="connsiteY51" fmla="*/ 761423 h 4035310"/>
                <a:gd name="connsiteX52" fmla="*/ 491706 w 2291055"/>
                <a:gd name="connsiteY52" fmla="*/ 709664 h 4035310"/>
                <a:gd name="connsiteX53" fmla="*/ 508959 w 2291055"/>
                <a:gd name="connsiteY53" fmla="*/ 657906 h 4035310"/>
                <a:gd name="connsiteX54" fmla="*/ 543465 w 2291055"/>
                <a:gd name="connsiteY54" fmla="*/ 606147 h 4035310"/>
                <a:gd name="connsiteX55" fmla="*/ 552091 w 2291055"/>
                <a:gd name="connsiteY55" fmla="*/ 528509 h 4035310"/>
                <a:gd name="connsiteX56" fmla="*/ 569344 w 2291055"/>
                <a:gd name="connsiteY56" fmla="*/ 476751 h 4035310"/>
                <a:gd name="connsiteX57" fmla="*/ 586597 w 2291055"/>
                <a:gd name="connsiteY57" fmla="*/ 424992 h 4035310"/>
                <a:gd name="connsiteX58" fmla="*/ 621102 w 2291055"/>
                <a:gd name="connsiteY58" fmla="*/ 373234 h 4035310"/>
                <a:gd name="connsiteX59" fmla="*/ 629729 w 2291055"/>
                <a:gd name="connsiteY59" fmla="*/ 347355 h 4035310"/>
                <a:gd name="connsiteX60" fmla="*/ 612476 w 2291055"/>
                <a:gd name="connsiteY60" fmla="*/ 105815 h 4035310"/>
                <a:gd name="connsiteX61" fmla="*/ 595223 w 2291055"/>
                <a:gd name="connsiteY61" fmla="*/ 54057 h 4035310"/>
                <a:gd name="connsiteX62" fmla="*/ 560717 w 2291055"/>
                <a:gd name="connsiteY62" fmla="*/ 2298 h 4035310"/>
                <a:gd name="connsiteX63" fmla="*/ 146649 w 2291055"/>
                <a:gd name="connsiteY63" fmla="*/ 131694 h 4035310"/>
                <a:gd name="connsiteX64" fmla="*/ 0 w 2291055"/>
                <a:gd name="connsiteY64" fmla="*/ 157573 h 4035310"/>
                <a:gd name="connsiteX0" fmla="*/ 0 w 2291055"/>
                <a:gd name="connsiteY0" fmla="*/ 157573 h 4035310"/>
                <a:gd name="connsiteX1" fmla="*/ 0 w 2291055"/>
                <a:gd name="connsiteY1" fmla="*/ 157573 h 4035310"/>
                <a:gd name="connsiteX2" fmla="*/ 43133 w 2291055"/>
                <a:gd name="connsiteY2" fmla="*/ 1235875 h 4035310"/>
                <a:gd name="connsiteX3" fmla="*/ 51759 w 2291055"/>
                <a:gd name="connsiteY3" fmla="*/ 1598185 h 4035310"/>
                <a:gd name="connsiteX4" fmla="*/ 69012 w 2291055"/>
                <a:gd name="connsiteY4" fmla="*/ 1744834 h 4035310"/>
                <a:gd name="connsiteX5" fmla="*/ 77638 w 2291055"/>
                <a:gd name="connsiteY5" fmla="*/ 1891483 h 4035310"/>
                <a:gd name="connsiteX6" fmla="*/ 129397 w 2291055"/>
                <a:gd name="connsiteY6" fmla="*/ 2693740 h 4035310"/>
                <a:gd name="connsiteX7" fmla="*/ 232209 w 2291055"/>
                <a:gd name="connsiteY7" fmla="*/ 3370249 h 4035310"/>
                <a:gd name="connsiteX8" fmla="*/ 224287 w 2291055"/>
                <a:gd name="connsiteY8" fmla="*/ 3599513 h 4035310"/>
                <a:gd name="connsiteX9" fmla="*/ 232914 w 2291055"/>
                <a:gd name="connsiteY9" fmla="*/ 3711657 h 4035310"/>
                <a:gd name="connsiteX10" fmla="*/ 241540 w 2291055"/>
                <a:gd name="connsiteY10" fmla="*/ 3858306 h 4035310"/>
                <a:gd name="connsiteX11" fmla="*/ 207034 w 2291055"/>
                <a:gd name="connsiteY11" fmla="*/ 4013581 h 4035310"/>
                <a:gd name="connsiteX12" fmla="*/ 276046 w 2291055"/>
                <a:gd name="connsiteY12" fmla="*/ 4004955 h 4035310"/>
                <a:gd name="connsiteX13" fmla="*/ 1384151 w 2291055"/>
                <a:gd name="connsiteY13" fmla="*/ 3743783 h 4035310"/>
                <a:gd name="connsiteX14" fmla="*/ 2191110 w 2291055"/>
                <a:gd name="connsiteY14" fmla="*/ 3556381 h 4035310"/>
                <a:gd name="connsiteX15" fmla="*/ 2268748 w 2291055"/>
                <a:gd name="connsiteY15" fmla="*/ 3521875 h 4035310"/>
                <a:gd name="connsiteX16" fmla="*/ 2260121 w 2291055"/>
                <a:gd name="connsiteY16" fmla="*/ 3495996 h 4035310"/>
                <a:gd name="connsiteX17" fmla="*/ 1927518 w 2291055"/>
                <a:gd name="connsiteY17" fmla="*/ 3162817 h 4035310"/>
                <a:gd name="connsiteX18" fmla="*/ 1699857 w 2291055"/>
                <a:gd name="connsiteY18" fmla="*/ 3003919 h 4035310"/>
                <a:gd name="connsiteX19" fmla="*/ 1609207 w 2291055"/>
                <a:gd name="connsiteY19" fmla="*/ 2973675 h 4035310"/>
                <a:gd name="connsiteX20" fmla="*/ 1449238 w 2291055"/>
                <a:gd name="connsiteY20" fmla="*/ 2641981 h 4035310"/>
                <a:gd name="connsiteX21" fmla="*/ 1380227 w 2291055"/>
                <a:gd name="connsiteY21" fmla="*/ 2547090 h 4035310"/>
                <a:gd name="connsiteX22" fmla="*/ 1130061 w 2291055"/>
                <a:gd name="connsiteY22" fmla="*/ 2227913 h 4035310"/>
                <a:gd name="connsiteX23" fmla="*/ 1009291 w 2291055"/>
                <a:gd name="connsiteY23" fmla="*/ 2115770 h 4035310"/>
                <a:gd name="connsiteX24" fmla="*/ 974785 w 2291055"/>
                <a:gd name="connsiteY24" fmla="*/ 2055385 h 4035310"/>
                <a:gd name="connsiteX25" fmla="*/ 948906 w 2291055"/>
                <a:gd name="connsiteY25" fmla="*/ 2046758 h 4035310"/>
                <a:gd name="connsiteX26" fmla="*/ 888521 w 2291055"/>
                <a:gd name="connsiteY26" fmla="*/ 1969121 h 4035310"/>
                <a:gd name="connsiteX27" fmla="*/ 828136 w 2291055"/>
                <a:gd name="connsiteY27" fmla="*/ 1900109 h 4035310"/>
                <a:gd name="connsiteX28" fmla="*/ 793631 w 2291055"/>
                <a:gd name="connsiteY28" fmla="*/ 1848351 h 4035310"/>
                <a:gd name="connsiteX29" fmla="*/ 759125 w 2291055"/>
                <a:gd name="connsiteY29" fmla="*/ 1787966 h 4035310"/>
                <a:gd name="connsiteX30" fmla="*/ 733246 w 2291055"/>
                <a:gd name="connsiteY30" fmla="*/ 1770713 h 4035310"/>
                <a:gd name="connsiteX31" fmla="*/ 698740 w 2291055"/>
                <a:gd name="connsiteY31" fmla="*/ 1693075 h 4035310"/>
                <a:gd name="connsiteX32" fmla="*/ 672861 w 2291055"/>
                <a:gd name="connsiteY32" fmla="*/ 1675823 h 4035310"/>
                <a:gd name="connsiteX33" fmla="*/ 629729 w 2291055"/>
                <a:gd name="connsiteY33" fmla="*/ 1641317 h 4035310"/>
                <a:gd name="connsiteX34" fmla="*/ 603849 w 2291055"/>
                <a:gd name="connsiteY34" fmla="*/ 1615438 h 4035310"/>
                <a:gd name="connsiteX35" fmla="*/ 577970 w 2291055"/>
                <a:gd name="connsiteY35" fmla="*/ 1598185 h 4035310"/>
                <a:gd name="connsiteX36" fmla="*/ 560717 w 2291055"/>
                <a:gd name="connsiteY36" fmla="*/ 1572306 h 4035310"/>
                <a:gd name="connsiteX37" fmla="*/ 508959 w 2291055"/>
                <a:gd name="connsiteY37" fmla="*/ 1555053 h 4035310"/>
                <a:gd name="connsiteX38" fmla="*/ 483080 w 2291055"/>
                <a:gd name="connsiteY38" fmla="*/ 1546426 h 4035310"/>
                <a:gd name="connsiteX39" fmla="*/ 431321 w 2291055"/>
                <a:gd name="connsiteY39" fmla="*/ 1511921 h 4035310"/>
                <a:gd name="connsiteX40" fmla="*/ 405442 w 2291055"/>
                <a:gd name="connsiteY40" fmla="*/ 1503294 h 4035310"/>
                <a:gd name="connsiteX41" fmla="*/ 353683 w 2291055"/>
                <a:gd name="connsiteY41" fmla="*/ 1477415 h 4035310"/>
                <a:gd name="connsiteX42" fmla="*/ 276046 w 2291055"/>
                <a:gd name="connsiteY42" fmla="*/ 1442909 h 4035310"/>
                <a:gd name="connsiteX43" fmla="*/ 267419 w 2291055"/>
                <a:gd name="connsiteY43" fmla="*/ 1071973 h 4035310"/>
                <a:gd name="connsiteX44" fmla="*/ 327804 w 2291055"/>
                <a:gd name="connsiteY44" fmla="*/ 1011589 h 4035310"/>
                <a:gd name="connsiteX45" fmla="*/ 362310 w 2291055"/>
                <a:gd name="connsiteY45" fmla="*/ 959830 h 4035310"/>
                <a:gd name="connsiteX46" fmla="*/ 379563 w 2291055"/>
                <a:gd name="connsiteY46" fmla="*/ 933951 h 4035310"/>
                <a:gd name="connsiteX47" fmla="*/ 405442 w 2291055"/>
                <a:gd name="connsiteY47" fmla="*/ 882192 h 4035310"/>
                <a:gd name="connsiteX48" fmla="*/ 431321 w 2291055"/>
                <a:gd name="connsiteY48" fmla="*/ 804555 h 4035310"/>
                <a:gd name="connsiteX49" fmla="*/ 439948 w 2291055"/>
                <a:gd name="connsiteY49" fmla="*/ 778675 h 4035310"/>
                <a:gd name="connsiteX50" fmla="*/ 465827 w 2291055"/>
                <a:gd name="connsiteY50" fmla="*/ 761423 h 4035310"/>
                <a:gd name="connsiteX51" fmla="*/ 491706 w 2291055"/>
                <a:gd name="connsiteY51" fmla="*/ 709664 h 4035310"/>
                <a:gd name="connsiteX52" fmla="*/ 508959 w 2291055"/>
                <a:gd name="connsiteY52" fmla="*/ 657906 h 4035310"/>
                <a:gd name="connsiteX53" fmla="*/ 543465 w 2291055"/>
                <a:gd name="connsiteY53" fmla="*/ 606147 h 4035310"/>
                <a:gd name="connsiteX54" fmla="*/ 552091 w 2291055"/>
                <a:gd name="connsiteY54" fmla="*/ 528509 h 4035310"/>
                <a:gd name="connsiteX55" fmla="*/ 569344 w 2291055"/>
                <a:gd name="connsiteY55" fmla="*/ 476751 h 4035310"/>
                <a:gd name="connsiteX56" fmla="*/ 586597 w 2291055"/>
                <a:gd name="connsiteY56" fmla="*/ 424992 h 4035310"/>
                <a:gd name="connsiteX57" fmla="*/ 621102 w 2291055"/>
                <a:gd name="connsiteY57" fmla="*/ 373234 h 4035310"/>
                <a:gd name="connsiteX58" fmla="*/ 629729 w 2291055"/>
                <a:gd name="connsiteY58" fmla="*/ 347355 h 4035310"/>
                <a:gd name="connsiteX59" fmla="*/ 612476 w 2291055"/>
                <a:gd name="connsiteY59" fmla="*/ 105815 h 4035310"/>
                <a:gd name="connsiteX60" fmla="*/ 595223 w 2291055"/>
                <a:gd name="connsiteY60" fmla="*/ 54057 h 4035310"/>
                <a:gd name="connsiteX61" fmla="*/ 560717 w 2291055"/>
                <a:gd name="connsiteY61" fmla="*/ 2298 h 4035310"/>
                <a:gd name="connsiteX62" fmla="*/ 146649 w 2291055"/>
                <a:gd name="connsiteY62" fmla="*/ 131694 h 4035310"/>
                <a:gd name="connsiteX63" fmla="*/ 0 w 2291055"/>
                <a:gd name="connsiteY63" fmla="*/ 157573 h 4035310"/>
                <a:gd name="connsiteX0" fmla="*/ 0 w 2291055"/>
                <a:gd name="connsiteY0" fmla="*/ 157573 h 4035310"/>
                <a:gd name="connsiteX1" fmla="*/ 0 w 2291055"/>
                <a:gd name="connsiteY1" fmla="*/ 157573 h 4035310"/>
                <a:gd name="connsiteX2" fmla="*/ 43133 w 2291055"/>
                <a:gd name="connsiteY2" fmla="*/ 1235875 h 4035310"/>
                <a:gd name="connsiteX3" fmla="*/ 51759 w 2291055"/>
                <a:gd name="connsiteY3" fmla="*/ 1598185 h 4035310"/>
                <a:gd name="connsiteX4" fmla="*/ 69012 w 2291055"/>
                <a:gd name="connsiteY4" fmla="*/ 1744834 h 4035310"/>
                <a:gd name="connsiteX5" fmla="*/ 77638 w 2291055"/>
                <a:gd name="connsiteY5" fmla="*/ 1891483 h 4035310"/>
                <a:gd name="connsiteX6" fmla="*/ 129397 w 2291055"/>
                <a:gd name="connsiteY6" fmla="*/ 2693740 h 4035310"/>
                <a:gd name="connsiteX7" fmla="*/ 232209 w 2291055"/>
                <a:gd name="connsiteY7" fmla="*/ 3370249 h 4035310"/>
                <a:gd name="connsiteX8" fmla="*/ 224287 w 2291055"/>
                <a:gd name="connsiteY8" fmla="*/ 3599513 h 4035310"/>
                <a:gd name="connsiteX9" fmla="*/ 232914 w 2291055"/>
                <a:gd name="connsiteY9" fmla="*/ 3711657 h 4035310"/>
                <a:gd name="connsiteX10" fmla="*/ 241540 w 2291055"/>
                <a:gd name="connsiteY10" fmla="*/ 3858306 h 4035310"/>
                <a:gd name="connsiteX11" fmla="*/ 207034 w 2291055"/>
                <a:gd name="connsiteY11" fmla="*/ 4013581 h 4035310"/>
                <a:gd name="connsiteX12" fmla="*/ 276046 w 2291055"/>
                <a:gd name="connsiteY12" fmla="*/ 4004955 h 4035310"/>
                <a:gd name="connsiteX13" fmla="*/ 1384151 w 2291055"/>
                <a:gd name="connsiteY13" fmla="*/ 3743783 h 4035310"/>
                <a:gd name="connsiteX14" fmla="*/ 2191110 w 2291055"/>
                <a:gd name="connsiteY14" fmla="*/ 3556381 h 4035310"/>
                <a:gd name="connsiteX15" fmla="*/ 2268748 w 2291055"/>
                <a:gd name="connsiteY15" fmla="*/ 3521875 h 4035310"/>
                <a:gd name="connsiteX16" fmla="*/ 2260121 w 2291055"/>
                <a:gd name="connsiteY16" fmla="*/ 3495996 h 4035310"/>
                <a:gd name="connsiteX17" fmla="*/ 1927518 w 2291055"/>
                <a:gd name="connsiteY17" fmla="*/ 3162817 h 4035310"/>
                <a:gd name="connsiteX18" fmla="*/ 1699857 w 2291055"/>
                <a:gd name="connsiteY18" fmla="*/ 3003919 h 4035310"/>
                <a:gd name="connsiteX19" fmla="*/ 1609207 w 2291055"/>
                <a:gd name="connsiteY19" fmla="*/ 2973675 h 4035310"/>
                <a:gd name="connsiteX20" fmla="*/ 1449238 w 2291055"/>
                <a:gd name="connsiteY20" fmla="*/ 2641981 h 4035310"/>
                <a:gd name="connsiteX21" fmla="*/ 1380227 w 2291055"/>
                <a:gd name="connsiteY21" fmla="*/ 2547090 h 4035310"/>
                <a:gd name="connsiteX22" fmla="*/ 1130061 w 2291055"/>
                <a:gd name="connsiteY22" fmla="*/ 2227913 h 4035310"/>
                <a:gd name="connsiteX23" fmla="*/ 974785 w 2291055"/>
                <a:gd name="connsiteY23" fmla="*/ 2055385 h 4035310"/>
                <a:gd name="connsiteX24" fmla="*/ 948906 w 2291055"/>
                <a:gd name="connsiteY24" fmla="*/ 2046758 h 4035310"/>
                <a:gd name="connsiteX25" fmla="*/ 888521 w 2291055"/>
                <a:gd name="connsiteY25" fmla="*/ 1969121 h 4035310"/>
                <a:gd name="connsiteX26" fmla="*/ 828136 w 2291055"/>
                <a:gd name="connsiteY26" fmla="*/ 1900109 h 4035310"/>
                <a:gd name="connsiteX27" fmla="*/ 793631 w 2291055"/>
                <a:gd name="connsiteY27" fmla="*/ 1848351 h 4035310"/>
                <a:gd name="connsiteX28" fmla="*/ 759125 w 2291055"/>
                <a:gd name="connsiteY28" fmla="*/ 1787966 h 4035310"/>
                <a:gd name="connsiteX29" fmla="*/ 733246 w 2291055"/>
                <a:gd name="connsiteY29" fmla="*/ 1770713 h 4035310"/>
                <a:gd name="connsiteX30" fmla="*/ 698740 w 2291055"/>
                <a:gd name="connsiteY30" fmla="*/ 1693075 h 4035310"/>
                <a:gd name="connsiteX31" fmla="*/ 672861 w 2291055"/>
                <a:gd name="connsiteY31" fmla="*/ 1675823 h 4035310"/>
                <a:gd name="connsiteX32" fmla="*/ 629729 w 2291055"/>
                <a:gd name="connsiteY32" fmla="*/ 1641317 h 4035310"/>
                <a:gd name="connsiteX33" fmla="*/ 603849 w 2291055"/>
                <a:gd name="connsiteY33" fmla="*/ 1615438 h 4035310"/>
                <a:gd name="connsiteX34" fmla="*/ 577970 w 2291055"/>
                <a:gd name="connsiteY34" fmla="*/ 1598185 h 4035310"/>
                <a:gd name="connsiteX35" fmla="*/ 560717 w 2291055"/>
                <a:gd name="connsiteY35" fmla="*/ 1572306 h 4035310"/>
                <a:gd name="connsiteX36" fmla="*/ 508959 w 2291055"/>
                <a:gd name="connsiteY36" fmla="*/ 1555053 h 4035310"/>
                <a:gd name="connsiteX37" fmla="*/ 483080 w 2291055"/>
                <a:gd name="connsiteY37" fmla="*/ 1546426 h 4035310"/>
                <a:gd name="connsiteX38" fmla="*/ 431321 w 2291055"/>
                <a:gd name="connsiteY38" fmla="*/ 1511921 h 4035310"/>
                <a:gd name="connsiteX39" fmla="*/ 405442 w 2291055"/>
                <a:gd name="connsiteY39" fmla="*/ 1503294 h 4035310"/>
                <a:gd name="connsiteX40" fmla="*/ 353683 w 2291055"/>
                <a:gd name="connsiteY40" fmla="*/ 1477415 h 4035310"/>
                <a:gd name="connsiteX41" fmla="*/ 276046 w 2291055"/>
                <a:gd name="connsiteY41" fmla="*/ 1442909 h 4035310"/>
                <a:gd name="connsiteX42" fmla="*/ 267419 w 2291055"/>
                <a:gd name="connsiteY42" fmla="*/ 1071973 h 4035310"/>
                <a:gd name="connsiteX43" fmla="*/ 327804 w 2291055"/>
                <a:gd name="connsiteY43" fmla="*/ 1011589 h 4035310"/>
                <a:gd name="connsiteX44" fmla="*/ 362310 w 2291055"/>
                <a:gd name="connsiteY44" fmla="*/ 959830 h 4035310"/>
                <a:gd name="connsiteX45" fmla="*/ 379563 w 2291055"/>
                <a:gd name="connsiteY45" fmla="*/ 933951 h 4035310"/>
                <a:gd name="connsiteX46" fmla="*/ 405442 w 2291055"/>
                <a:gd name="connsiteY46" fmla="*/ 882192 h 4035310"/>
                <a:gd name="connsiteX47" fmla="*/ 431321 w 2291055"/>
                <a:gd name="connsiteY47" fmla="*/ 804555 h 4035310"/>
                <a:gd name="connsiteX48" fmla="*/ 439948 w 2291055"/>
                <a:gd name="connsiteY48" fmla="*/ 778675 h 4035310"/>
                <a:gd name="connsiteX49" fmla="*/ 465827 w 2291055"/>
                <a:gd name="connsiteY49" fmla="*/ 761423 h 4035310"/>
                <a:gd name="connsiteX50" fmla="*/ 491706 w 2291055"/>
                <a:gd name="connsiteY50" fmla="*/ 709664 h 4035310"/>
                <a:gd name="connsiteX51" fmla="*/ 508959 w 2291055"/>
                <a:gd name="connsiteY51" fmla="*/ 657906 h 4035310"/>
                <a:gd name="connsiteX52" fmla="*/ 543465 w 2291055"/>
                <a:gd name="connsiteY52" fmla="*/ 606147 h 4035310"/>
                <a:gd name="connsiteX53" fmla="*/ 552091 w 2291055"/>
                <a:gd name="connsiteY53" fmla="*/ 528509 h 4035310"/>
                <a:gd name="connsiteX54" fmla="*/ 569344 w 2291055"/>
                <a:gd name="connsiteY54" fmla="*/ 476751 h 4035310"/>
                <a:gd name="connsiteX55" fmla="*/ 586597 w 2291055"/>
                <a:gd name="connsiteY55" fmla="*/ 424992 h 4035310"/>
                <a:gd name="connsiteX56" fmla="*/ 621102 w 2291055"/>
                <a:gd name="connsiteY56" fmla="*/ 373234 h 4035310"/>
                <a:gd name="connsiteX57" fmla="*/ 629729 w 2291055"/>
                <a:gd name="connsiteY57" fmla="*/ 347355 h 4035310"/>
                <a:gd name="connsiteX58" fmla="*/ 612476 w 2291055"/>
                <a:gd name="connsiteY58" fmla="*/ 105815 h 4035310"/>
                <a:gd name="connsiteX59" fmla="*/ 595223 w 2291055"/>
                <a:gd name="connsiteY59" fmla="*/ 54057 h 4035310"/>
                <a:gd name="connsiteX60" fmla="*/ 560717 w 2291055"/>
                <a:gd name="connsiteY60" fmla="*/ 2298 h 4035310"/>
                <a:gd name="connsiteX61" fmla="*/ 146649 w 2291055"/>
                <a:gd name="connsiteY61" fmla="*/ 131694 h 4035310"/>
                <a:gd name="connsiteX62" fmla="*/ 0 w 2291055"/>
                <a:gd name="connsiteY62" fmla="*/ 157573 h 4035310"/>
                <a:gd name="connsiteX0" fmla="*/ 0 w 2291055"/>
                <a:gd name="connsiteY0" fmla="*/ 157573 h 4035310"/>
                <a:gd name="connsiteX1" fmla="*/ 0 w 2291055"/>
                <a:gd name="connsiteY1" fmla="*/ 157573 h 4035310"/>
                <a:gd name="connsiteX2" fmla="*/ 43133 w 2291055"/>
                <a:gd name="connsiteY2" fmla="*/ 1235875 h 4035310"/>
                <a:gd name="connsiteX3" fmla="*/ 51759 w 2291055"/>
                <a:gd name="connsiteY3" fmla="*/ 1598185 h 4035310"/>
                <a:gd name="connsiteX4" fmla="*/ 69012 w 2291055"/>
                <a:gd name="connsiteY4" fmla="*/ 1744834 h 4035310"/>
                <a:gd name="connsiteX5" fmla="*/ 77638 w 2291055"/>
                <a:gd name="connsiteY5" fmla="*/ 1891483 h 4035310"/>
                <a:gd name="connsiteX6" fmla="*/ 129397 w 2291055"/>
                <a:gd name="connsiteY6" fmla="*/ 2693740 h 4035310"/>
                <a:gd name="connsiteX7" fmla="*/ 232209 w 2291055"/>
                <a:gd name="connsiteY7" fmla="*/ 3370249 h 4035310"/>
                <a:gd name="connsiteX8" fmla="*/ 224287 w 2291055"/>
                <a:gd name="connsiteY8" fmla="*/ 3599513 h 4035310"/>
                <a:gd name="connsiteX9" fmla="*/ 232914 w 2291055"/>
                <a:gd name="connsiteY9" fmla="*/ 3711657 h 4035310"/>
                <a:gd name="connsiteX10" fmla="*/ 241540 w 2291055"/>
                <a:gd name="connsiteY10" fmla="*/ 3858306 h 4035310"/>
                <a:gd name="connsiteX11" fmla="*/ 207034 w 2291055"/>
                <a:gd name="connsiteY11" fmla="*/ 4013581 h 4035310"/>
                <a:gd name="connsiteX12" fmla="*/ 276046 w 2291055"/>
                <a:gd name="connsiteY12" fmla="*/ 4004955 h 4035310"/>
                <a:gd name="connsiteX13" fmla="*/ 1384151 w 2291055"/>
                <a:gd name="connsiteY13" fmla="*/ 3743783 h 4035310"/>
                <a:gd name="connsiteX14" fmla="*/ 2191110 w 2291055"/>
                <a:gd name="connsiteY14" fmla="*/ 3556381 h 4035310"/>
                <a:gd name="connsiteX15" fmla="*/ 2268748 w 2291055"/>
                <a:gd name="connsiteY15" fmla="*/ 3521875 h 4035310"/>
                <a:gd name="connsiteX16" fmla="*/ 2260121 w 2291055"/>
                <a:gd name="connsiteY16" fmla="*/ 3495996 h 4035310"/>
                <a:gd name="connsiteX17" fmla="*/ 1927518 w 2291055"/>
                <a:gd name="connsiteY17" fmla="*/ 3162817 h 4035310"/>
                <a:gd name="connsiteX18" fmla="*/ 1699857 w 2291055"/>
                <a:gd name="connsiteY18" fmla="*/ 3003919 h 4035310"/>
                <a:gd name="connsiteX19" fmla="*/ 1609207 w 2291055"/>
                <a:gd name="connsiteY19" fmla="*/ 2973675 h 4035310"/>
                <a:gd name="connsiteX20" fmla="*/ 1449238 w 2291055"/>
                <a:gd name="connsiteY20" fmla="*/ 2641981 h 4035310"/>
                <a:gd name="connsiteX21" fmla="*/ 1380227 w 2291055"/>
                <a:gd name="connsiteY21" fmla="*/ 2547090 h 4035310"/>
                <a:gd name="connsiteX22" fmla="*/ 1130061 w 2291055"/>
                <a:gd name="connsiteY22" fmla="*/ 2227913 h 4035310"/>
                <a:gd name="connsiteX23" fmla="*/ 948906 w 2291055"/>
                <a:gd name="connsiteY23" fmla="*/ 2046758 h 4035310"/>
                <a:gd name="connsiteX24" fmla="*/ 888521 w 2291055"/>
                <a:gd name="connsiteY24" fmla="*/ 1969121 h 4035310"/>
                <a:gd name="connsiteX25" fmla="*/ 828136 w 2291055"/>
                <a:gd name="connsiteY25" fmla="*/ 1900109 h 4035310"/>
                <a:gd name="connsiteX26" fmla="*/ 793631 w 2291055"/>
                <a:gd name="connsiteY26" fmla="*/ 1848351 h 4035310"/>
                <a:gd name="connsiteX27" fmla="*/ 759125 w 2291055"/>
                <a:gd name="connsiteY27" fmla="*/ 1787966 h 4035310"/>
                <a:gd name="connsiteX28" fmla="*/ 733246 w 2291055"/>
                <a:gd name="connsiteY28" fmla="*/ 1770713 h 4035310"/>
                <a:gd name="connsiteX29" fmla="*/ 698740 w 2291055"/>
                <a:gd name="connsiteY29" fmla="*/ 1693075 h 4035310"/>
                <a:gd name="connsiteX30" fmla="*/ 672861 w 2291055"/>
                <a:gd name="connsiteY30" fmla="*/ 1675823 h 4035310"/>
                <a:gd name="connsiteX31" fmla="*/ 629729 w 2291055"/>
                <a:gd name="connsiteY31" fmla="*/ 1641317 h 4035310"/>
                <a:gd name="connsiteX32" fmla="*/ 603849 w 2291055"/>
                <a:gd name="connsiteY32" fmla="*/ 1615438 h 4035310"/>
                <a:gd name="connsiteX33" fmla="*/ 577970 w 2291055"/>
                <a:gd name="connsiteY33" fmla="*/ 1598185 h 4035310"/>
                <a:gd name="connsiteX34" fmla="*/ 560717 w 2291055"/>
                <a:gd name="connsiteY34" fmla="*/ 1572306 h 4035310"/>
                <a:gd name="connsiteX35" fmla="*/ 508959 w 2291055"/>
                <a:gd name="connsiteY35" fmla="*/ 1555053 h 4035310"/>
                <a:gd name="connsiteX36" fmla="*/ 483080 w 2291055"/>
                <a:gd name="connsiteY36" fmla="*/ 1546426 h 4035310"/>
                <a:gd name="connsiteX37" fmla="*/ 431321 w 2291055"/>
                <a:gd name="connsiteY37" fmla="*/ 1511921 h 4035310"/>
                <a:gd name="connsiteX38" fmla="*/ 405442 w 2291055"/>
                <a:gd name="connsiteY38" fmla="*/ 1503294 h 4035310"/>
                <a:gd name="connsiteX39" fmla="*/ 353683 w 2291055"/>
                <a:gd name="connsiteY39" fmla="*/ 1477415 h 4035310"/>
                <a:gd name="connsiteX40" fmla="*/ 276046 w 2291055"/>
                <a:gd name="connsiteY40" fmla="*/ 1442909 h 4035310"/>
                <a:gd name="connsiteX41" fmla="*/ 267419 w 2291055"/>
                <a:gd name="connsiteY41" fmla="*/ 1071973 h 4035310"/>
                <a:gd name="connsiteX42" fmla="*/ 327804 w 2291055"/>
                <a:gd name="connsiteY42" fmla="*/ 1011589 h 4035310"/>
                <a:gd name="connsiteX43" fmla="*/ 362310 w 2291055"/>
                <a:gd name="connsiteY43" fmla="*/ 959830 h 4035310"/>
                <a:gd name="connsiteX44" fmla="*/ 379563 w 2291055"/>
                <a:gd name="connsiteY44" fmla="*/ 933951 h 4035310"/>
                <a:gd name="connsiteX45" fmla="*/ 405442 w 2291055"/>
                <a:gd name="connsiteY45" fmla="*/ 882192 h 4035310"/>
                <a:gd name="connsiteX46" fmla="*/ 431321 w 2291055"/>
                <a:gd name="connsiteY46" fmla="*/ 804555 h 4035310"/>
                <a:gd name="connsiteX47" fmla="*/ 439948 w 2291055"/>
                <a:gd name="connsiteY47" fmla="*/ 778675 h 4035310"/>
                <a:gd name="connsiteX48" fmla="*/ 465827 w 2291055"/>
                <a:gd name="connsiteY48" fmla="*/ 761423 h 4035310"/>
                <a:gd name="connsiteX49" fmla="*/ 491706 w 2291055"/>
                <a:gd name="connsiteY49" fmla="*/ 709664 h 4035310"/>
                <a:gd name="connsiteX50" fmla="*/ 508959 w 2291055"/>
                <a:gd name="connsiteY50" fmla="*/ 657906 h 4035310"/>
                <a:gd name="connsiteX51" fmla="*/ 543465 w 2291055"/>
                <a:gd name="connsiteY51" fmla="*/ 606147 h 4035310"/>
                <a:gd name="connsiteX52" fmla="*/ 552091 w 2291055"/>
                <a:gd name="connsiteY52" fmla="*/ 528509 h 4035310"/>
                <a:gd name="connsiteX53" fmla="*/ 569344 w 2291055"/>
                <a:gd name="connsiteY53" fmla="*/ 476751 h 4035310"/>
                <a:gd name="connsiteX54" fmla="*/ 586597 w 2291055"/>
                <a:gd name="connsiteY54" fmla="*/ 424992 h 4035310"/>
                <a:gd name="connsiteX55" fmla="*/ 621102 w 2291055"/>
                <a:gd name="connsiteY55" fmla="*/ 373234 h 4035310"/>
                <a:gd name="connsiteX56" fmla="*/ 629729 w 2291055"/>
                <a:gd name="connsiteY56" fmla="*/ 347355 h 4035310"/>
                <a:gd name="connsiteX57" fmla="*/ 612476 w 2291055"/>
                <a:gd name="connsiteY57" fmla="*/ 105815 h 4035310"/>
                <a:gd name="connsiteX58" fmla="*/ 595223 w 2291055"/>
                <a:gd name="connsiteY58" fmla="*/ 54057 h 4035310"/>
                <a:gd name="connsiteX59" fmla="*/ 560717 w 2291055"/>
                <a:gd name="connsiteY59" fmla="*/ 2298 h 4035310"/>
                <a:gd name="connsiteX60" fmla="*/ 146649 w 2291055"/>
                <a:gd name="connsiteY60" fmla="*/ 131694 h 4035310"/>
                <a:gd name="connsiteX61" fmla="*/ 0 w 2291055"/>
                <a:gd name="connsiteY61" fmla="*/ 157573 h 4035310"/>
                <a:gd name="connsiteX0" fmla="*/ 0 w 2291055"/>
                <a:gd name="connsiteY0" fmla="*/ 157573 h 4035310"/>
                <a:gd name="connsiteX1" fmla="*/ 0 w 2291055"/>
                <a:gd name="connsiteY1" fmla="*/ 157573 h 4035310"/>
                <a:gd name="connsiteX2" fmla="*/ 43133 w 2291055"/>
                <a:gd name="connsiteY2" fmla="*/ 1235875 h 4035310"/>
                <a:gd name="connsiteX3" fmla="*/ 51759 w 2291055"/>
                <a:gd name="connsiteY3" fmla="*/ 1598185 h 4035310"/>
                <a:gd name="connsiteX4" fmla="*/ 69012 w 2291055"/>
                <a:gd name="connsiteY4" fmla="*/ 1744834 h 4035310"/>
                <a:gd name="connsiteX5" fmla="*/ 77638 w 2291055"/>
                <a:gd name="connsiteY5" fmla="*/ 1891483 h 4035310"/>
                <a:gd name="connsiteX6" fmla="*/ 129397 w 2291055"/>
                <a:gd name="connsiteY6" fmla="*/ 2693740 h 4035310"/>
                <a:gd name="connsiteX7" fmla="*/ 232209 w 2291055"/>
                <a:gd name="connsiteY7" fmla="*/ 3370249 h 4035310"/>
                <a:gd name="connsiteX8" fmla="*/ 224287 w 2291055"/>
                <a:gd name="connsiteY8" fmla="*/ 3599513 h 4035310"/>
                <a:gd name="connsiteX9" fmla="*/ 232914 w 2291055"/>
                <a:gd name="connsiteY9" fmla="*/ 3711657 h 4035310"/>
                <a:gd name="connsiteX10" fmla="*/ 241540 w 2291055"/>
                <a:gd name="connsiteY10" fmla="*/ 3858306 h 4035310"/>
                <a:gd name="connsiteX11" fmla="*/ 207034 w 2291055"/>
                <a:gd name="connsiteY11" fmla="*/ 4013581 h 4035310"/>
                <a:gd name="connsiteX12" fmla="*/ 276046 w 2291055"/>
                <a:gd name="connsiteY12" fmla="*/ 4004955 h 4035310"/>
                <a:gd name="connsiteX13" fmla="*/ 1384151 w 2291055"/>
                <a:gd name="connsiteY13" fmla="*/ 3743783 h 4035310"/>
                <a:gd name="connsiteX14" fmla="*/ 2191110 w 2291055"/>
                <a:gd name="connsiteY14" fmla="*/ 3556381 h 4035310"/>
                <a:gd name="connsiteX15" fmla="*/ 2268748 w 2291055"/>
                <a:gd name="connsiteY15" fmla="*/ 3521875 h 4035310"/>
                <a:gd name="connsiteX16" fmla="*/ 2260121 w 2291055"/>
                <a:gd name="connsiteY16" fmla="*/ 3495996 h 4035310"/>
                <a:gd name="connsiteX17" fmla="*/ 1927518 w 2291055"/>
                <a:gd name="connsiteY17" fmla="*/ 3162817 h 4035310"/>
                <a:gd name="connsiteX18" fmla="*/ 1699857 w 2291055"/>
                <a:gd name="connsiteY18" fmla="*/ 3003919 h 4035310"/>
                <a:gd name="connsiteX19" fmla="*/ 1609207 w 2291055"/>
                <a:gd name="connsiteY19" fmla="*/ 2973675 h 4035310"/>
                <a:gd name="connsiteX20" fmla="*/ 1449238 w 2291055"/>
                <a:gd name="connsiteY20" fmla="*/ 2641981 h 4035310"/>
                <a:gd name="connsiteX21" fmla="*/ 1380227 w 2291055"/>
                <a:gd name="connsiteY21" fmla="*/ 2547090 h 4035310"/>
                <a:gd name="connsiteX22" fmla="*/ 1115286 w 2291055"/>
                <a:gd name="connsiteY22" fmla="*/ 2233225 h 4035310"/>
                <a:gd name="connsiteX23" fmla="*/ 948906 w 2291055"/>
                <a:gd name="connsiteY23" fmla="*/ 2046758 h 4035310"/>
                <a:gd name="connsiteX24" fmla="*/ 888521 w 2291055"/>
                <a:gd name="connsiteY24" fmla="*/ 1969121 h 4035310"/>
                <a:gd name="connsiteX25" fmla="*/ 828136 w 2291055"/>
                <a:gd name="connsiteY25" fmla="*/ 1900109 h 4035310"/>
                <a:gd name="connsiteX26" fmla="*/ 793631 w 2291055"/>
                <a:gd name="connsiteY26" fmla="*/ 1848351 h 4035310"/>
                <a:gd name="connsiteX27" fmla="*/ 759125 w 2291055"/>
                <a:gd name="connsiteY27" fmla="*/ 1787966 h 4035310"/>
                <a:gd name="connsiteX28" fmla="*/ 733246 w 2291055"/>
                <a:gd name="connsiteY28" fmla="*/ 1770713 h 4035310"/>
                <a:gd name="connsiteX29" fmla="*/ 698740 w 2291055"/>
                <a:gd name="connsiteY29" fmla="*/ 1693075 h 4035310"/>
                <a:gd name="connsiteX30" fmla="*/ 672861 w 2291055"/>
                <a:gd name="connsiteY30" fmla="*/ 1675823 h 4035310"/>
                <a:gd name="connsiteX31" fmla="*/ 629729 w 2291055"/>
                <a:gd name="connsiteY31" fmla="*/ 1641317 h 4035310"/>
                <a:gd name="connsiteX32" fmla="*/ 603849 w 2291055"/>
                <a:gd name="connsiteY32" fmla="*/ 1615438 h 4035310"/>
                <a:gd name="connsiteX33" fmla="*/ 577970 w 2291055"/>
                <a:gd name="connsiteY33" fmla="*/ 1598185 h 4035310"/>
                <a:gd name="connsiteX34" fmla="*/ 560717 w 2291055"/>
                <a:gd name="connsiteY34" fmla="*/ 1572306 h 4035310"/>
                <a:gd name="connsiteX35" fmla="*/ 508959 w 2291055"/>
                <a:gd name="connsiteY35" fmla="*/ 1555053 h 4035310"/>
                <a:gd name="connsiteX36" fmla="*/ 483080 w 2291055"/>
                <a:gd name="connsiteY36" fmla="*/ 1546426 h 4035310"/>
                <a:gd name="connsiteX37" fmla="*/ 431321 w 2291055"/>
                <a:gd name="connsiteY37" fmla="*/ 1511921 h 4035310"/>
                <a:gd name="connsiteX38" fmla="*/ 405442 w 2291055"/>
                <a:gd name="connsiteY38" fmla="*/ 1503294 h 4035310"/>
                <a:gd name="connsiteX39" fmla="*/ 353683 w 2291055"/>
                <a:gd name="connsiteY39" fmla="*/ 1477415 h 4035310"/>
                <a:gd name="connsiteX40" fmla="*/ 276046 w 2291055"/>
                <a:gd name="connsiteY40" fmla="*/ 1442909 h 4035310"/>
                <a:gd name="connsiteX41" fmla="*/ 267419 w 2291055"/>
                <a:gd name="connsiteY41" fmla="*/ 1071973 h 4035310"/>
                <a:gd name="connsiteX42" fmla="*/ 327804 w 2291055"/>
                <a:gd name="connsiteY42" fmla="*/ 1011589 h 4035310"/>
                <a:gd name="connsiteX43" fmla="*/ 362310 w 2291055"/>
                <a:gd name="connsiteY43" fmla="*/ 959830 h 4035310"/>
                <a:gd name="connsiteX44" fmla="*/ 379563 w 2291055"/>
                <a:gd name="connsiteY44" fmla="*/ 933951 h 4035310"/>
                <a:gd name="connsiteX45" fmla="*/ 405442 w 2291055"/>
                <a:gd name="connsiteY45" fmla="*/ 882192 h 4035310"/>
                <a:gd name="connsiteX46" fmla="*/ 431321 w 2291055"/>
                <a:gd name="connsiteY46" fmla="*/ 804555 h 4035310"/>
                <a:gd name="connsiteX47" fmla="*/ 439948 w 2291055"/>
                <a:gd name="connsiteY47" fmla="*/ 778675 h 4035310"/>
                <a:gd name="connsiteX48" fmla="*/ 465827 w 2291055"/>
                <a:gd name="connsiteY48" fmla="*/ 761423 h 4035310"/>
                <a:gd name="connsiteX49" fmla="*/ 491706 w 2291055"/>
                <a:gd name="connsiteY49" fmla="*/ 709664 h 4035310"/>
                <a:gd name="connsiteX50" fmla="*/ 508959 w 2291055"/>
                <a:gd name="connsiteY50" fmla="*/ 657906 h 4035310"/>
                <a:gd name="connsiteX51" fmla="*/ 543465 w 2291055"/>
                <a:gd name="connsiteY51" fmla="*/ 606147 h 4035310"/>
                <a:gd name="connsiteX52" fmla="*/ 552091 w 2291055"/>
                <a:gd name="connsiteY52" fmla="*/ 528509 h 4035310"/>
                <a:gd name="connsiteX53" fmla="*/ 569344 w 2291055"/>
                <a:gd name="connsiteY53" fmla="*/ 476751 h 4035310"/>
                <a:gd name="connsiteX54" fmla="*/ 586597 w 2291055"/>
                <a:gd name="connsiteY54" fmla="*/ 424992 h 4035310"/>
                <a:gd name="connsiteX55" fmla="*/ 621102 w 2291055"/>
                <a:gd name="connsiteY55" fmla="*/ 373234 h 4035310"/>
                <a:gd name="connsiteX56" fmla="*/ 629729 w 2291055"/>
                <a:gd name="connsiteY56" fmla="*/ 347355 h 4035310"/>
                <a:gd name="connsiteX57" fmla="*/ 612476 w 2291055"/>
                <a:gd name="connsiteY57" fmla="*/ 105815 h 4035310"/>
                <a:gd name="connsiteX58" fmla="*/ 595223 w 2291055"/>
                <a:gd name="connsiteY58" fmla="*/ 54057 h 4035310"/>
                <a:gd name="connsiteX59" fmla="*/ 560717 w 2291055"/>
                <a:gd name="connsiteY59" fmla="*/ 2298 h 4035310"/>
                <a:gd name="connsiteX60" fmla="*/ 146649 w 2291055"/>
                <a:gd name="connsiteY60" fmla="*/ 131694 h 4035310"/>
                <a:gd name="connsiteX61" fmla="*/ 0 w 2291055"/>
                <a:gd name="connsiteY61" fmla="*/ 157573 h 4035310"/>
                <a:gd name="connsiteX0" fmla="*/ 0 w 2291055"/>
                <a:gd name="connsiteY0" fmla="*/ 157573 h 4035310"/>
                <a:gd name="connsiteX1" fmla="*/ 0 w 2291055"/>
                <a:gd name="connsiteY1" fmla="*/ 157573 h 4035310"/>
                <a:gd name="connsiteX2" fmla="*/ 43133 w 2291055"/>
                <a:gd name="connsiteY2" fmla="*/ 1235875 h 4035310"/>
                <a:gd name="connsiteX3" fmla="*/ 51759 w 2291055"/>
                <a:gd name="connsiteY3" fmla="*/ 1598185 h 4035310"/>
                <a:gd name="connsiteX4" fmla="*/ 69012 w 2291055"/>
                <a:gd name="connsiteY4" fmla="*/ 1744834 h 4035310"/>
                <a:gd name="connsiteX5" fmla="*/ 77638 w 2291055"/>
                <a:gd name="connsiteY5" fmla="*/ 1891483 h 4035310"/>
                <a:gd name="connsiteX6" fmla="*/ 129397 w 2291055"/>
                <a:gd name="connsiteY6" fmla="*/ 2693740 h 4035310"/>
                <a:gd name="connsiteX7" fmla="*/ 232209 w 2291055"/>
                <a:gd name="connsiteY7" fmla="*/ 3370249 h 4035310"/>
                <a:gd name="connsiteX8" fmla="*/ 224287 w 2291055"/>
                <a:gd name="connsiteY8" fmla="*/ 3599513 h 4035310"/>
                <a:gd name="connsiteX9" fmla="*/ 232914 w 2291055"/>
                <a:gd name="connsiteY9" fmla="*/ 3711657 h 4035310"/>
                <a:gd name="connsiteX10" fmla="*/ 241540 w 2291055"/>
                <a:gd name="connsiteY10" fmla="*/ 3858306 h 4035310"/>
                <a:gd name="connsiteX11" fmla="*/ 207034 w 2291055"/>
                <a:gd name="connsiteY11" fmla="*/ 4013581 h 4035310"/>
                <a:gd name="connsiteX12" fmla="*/ 276046 w 2291055"/>
                <a:gd name="connsiteY12" fmla="*/ 4004955 h 4035310"/>
                <a:gd name="connsiteX13" fmla="*/ 1384151 w 2291055"/>
                <a:gd name="connsiteY13" fmla="*/ 3743783 h 4035310"/>
                <a:gd name="connsiteX14" fmla="*/ 2191110 w 2291055"/>
                <a:gd name="connsiteY14" fmla="*/ 3556381 h 4035310"/>
                <a:gd name="connsiteX15" fmla="*/ 2268748 w 2291055"/>
                <a:gd name="connsiteY15" fmla="*/ 3521875 h 4035310"/>
                <a:gd name="connsiteX16" fmla="*/ 2260121 w 2291055"/>
                <a:gd name="connsiteY16" fmla="*/ 3495996 h 4035310"/>
                <a:gd name="connsiteX17" fmla="*/ 1927518 w 2291055"/>
                <a:gd name="connsiteY17" fmla="*/ 3162817 h 4035310"/>
                <a:gd name="connsiteX18" fmla="*/ 1699857 w 2291055"/>
                <a:gd name="connsiteY18" fmla="*/ 3003919 h 4035310"/>
                <a:gd name="connsiteX19" fmla="*/ 1609207 w 2291055"/>
                <a:gd name="connsiteY19" fmla="*/ 2973675 h 4035310"/>
                <a:gd name="connsiteX20" fmla="*/ 1449238 w 2291055"/>
                <a:gd name="connsiteY20" fmla="*/ 2641981 h 4035310"/>
                <a:gd name="connsiteX21" fmla="*/ 1380227 w 2291055"/>
                <a:gd name="connsiteY21" fmla="*/ 2547090 h 4035310"/>
                <a:gd name="connsiteX22" fmla="*/ 1115286 w 2291055"/>
                <a:gd name="connsiteY22" fmla="*/ 2233225 h 4035310"/>
                <a:gd name="connsiteX23" fmla="*/ 948906 w 2291055"/>
                <a:gd name="connsiteY23" fmla="*/ 2046758 h 4035310"/>
                <a:gd name="connsiteX24" fmla="*/ 828136 w 2291055"/>
                <a:gd name="connsiteY24" fmla="*/ 1900109 h 4035310"/>
                <a:gd name="connsiteX25" fmla="*/ 793631 w 2291055"/>
                <a:gd name="connsiteY25" fmla="*/ 1848351 h 4035310"/>
                <a:gd name="connsiteX26" fmla="*/ 759125 w 2291055"/>
                <a:gd name="connsiteY26" fmla="*/ 1787966 h 4035310"/>
                <a:gd name="connsiteX27" fmla="*/ 733246 w 2291055"/>
                <a:gd name="connsiteY27" fmla="*/ 1770713 h 4035310"/>
                <a:gd name="connsiteX28" fmla="*/ 698740 w 2291055"/>
                <a:gd name="connsiteY28" fmla="*/ 1693075 h 4035310"/>
                <a:gd name="connsiteX29" fmla="*/ 672861 w 2291055"/>
                <a:gd name="connsiteY29" fmla="*/ 1675823 h 4035310"/>
                <a:gd name="connsiteX30" fmla="*/ 629729 w 2291055"/>
                <a:gd name="connsiteY30" fmla="*/ 1641317 h 4035310"/>
                <a:gd name="connsiteX31" fmla="*/ 603849 w 2291055"/>
                <a:gd name="connsiteY31" fmla="*/ 1615438 h 4035310"/>
                <a:gd name="connsiteX32" fmla="*/ 577970 w 2291055"/>
                <a:gd name="connsiteY32" fmla="*/ 1598185 h 4035310"/>
                <a:gd name="connsiteX33" fmla="*/ 560717 w 2291055"/>
                <a:gd name="connsiteY33" fmla="*/ 1572306 h 4035310"/>
                <a:gd name="connsiteX34" fmla="*/ 508959 w 2291055"/>
                <a:gd name="connsiteY34" fmla="*/ 1555053 h 4035310"/>
                <a:gd name="connsiteX35" fmla="*/ 483080 w 2291055"/>
                <a:gd name="connsiteY35" fmla="*/ 1546426 h 4035310"/>
                <a:gd name="connsiteX36" fmla="*/ 431321 w 2291055"/>
                <a:gd name="connsiteY36" fmla="*/ 1511921 h 4035310"/>
                <a:gd name="connsiteX37" fmla="*/ 405442 w 2291055"/>
                <a:gd name="connsiteY37" fmla="*/ 1503294 h 4035310"/>
                <a:gd name="connsiteX38" fmla="*/ 353683 w 2291055"/>
                <a:gd name="connsiteY38" fmla="*/ 1477415 h 4035310"/>
                <a:gd name="connsiteX39" fmla="*/ 276046 w 2291055"/>
                <a:gd name="connsiteY39" fmla="*/ 1442909 h 4035310"/>
                <a:gd name="connsiteX40" fmla="*/ 267419 w 2291055"/>
                <a:gd name="connsiteY40" fmla="*/ 1071973 h 4035310"/>
                <a:gd name="connsiteX41" fmla="*/ 327804 w 2291055"/>
                <a:gd name="connsiteY41" fmla="*/ 1011589 h 4035310"/>
                <a:gd name="connsiteX42" fmla="*/ 362310 w 2291055"/>
                <a:gd name="connsiteY42" fmla="*/ 959830 h 4035310"/>
                <a:gd name="connsiteX43" fmla="*/ 379563 w 2291055"/>
                <a:gd name="connsiteY43" fmla="*/ 933951 h 4035310"/>
                <a:gd name="connsiteX44" fmla="*/ 405442 w 2291055"/>
                <a:gd name="connsiteY44" fmla="*/ 882192 h 4035310"/>
                <a:gd name="connsiteX45" fmla="*/ 431321 w 2291055"/>
                <a:gd name="connsiteY45" fmla="*/ 804555 h 4035310"/>
                <a:gd name="connsiteX46" fmla="*/ 439948 w 2291055"/>
                <a:gd name="connsiteY46" fmla="*/ 778675 h 4035310"/>
                <a:gd name="connsiteX47" fmla="*/ 465827 w 2291055"/>
                <a:gd name="connsiteY47" fmla="*/ 761423 h 4035310"/>
                <a:gd name="connsiteX48" fmla="*/ 491706 w 2291055"/>
                <a:gd name="connsiteY48" fmla="*/ 709664 h 4035310"/>
                <a:gd name="connsiteX49" fmla="*/ 508959 w 2291055"/>
                <a:gd name="connsiteY49" fmla="*/ 657906 h 4035310"/>
                <a:gd name="connsiteX50" fmla="*/ 543465 w 2291055"/>
                <a:gd name="connsiteY50" fmla="*/ 606147 h 4035310"/>
                <a:gd name="connsiteX51" fmla="*/ 552091 w 2291055"/>
                <a:gd name="connsiteY51" fmla="*/ 528509 h 4035310"/>
                <a:gd name="connsiteX52" fmla="*/ 569344 w 2291055"/>
                <a:gd name="connsiteY52" fmla="*/ 476751 h 4035310"/>
                <a:gd name="connsiteX53" fmla="*/ 586597 w 2291055"/>
                <a:gd name="connsiteY53" fmla="*/ 424992 h 4035310"/>
                <a:gd name="connsiteX54" fmla="*/ 621102 w 2291055"/>
                <a:gd name="connsiteY54" fmla="*/ 373234 h 4035310"/>
                <a:gd name="connsiteX55" fmla="*/ 629729 w 2291055"/>
                <a:gd name="connsiteY55" fmla="*/ 347355 h 4035310"/>
                <a:gd name="connsiteX56" fmla="*/ 612476 w 2291055"/>
                <a:gd name="connsiteY56" fmla="*/ 105815 h 4035310"/>
                <a:gd name="connsiteX57" fmla="*/ 595223 w 2291055"/>
                <a:gd name="connsiteY57" fmla="*/ 54057 h 4035310"/>
                <a:gd name="connsiteX58" fmla="*/ 560717 w 2291055"/>
                <a:gd name="connsiteY58" fmla="*/ 2298 h 4035310"/>
                <a:gd name="connsiteX59" fmla="*/ 146649 w 2291055"/>
                <a:gd name="connsiteY59" fmla="*/ 131694 h 4035310"/>
                <a:gd name="connsiteX60" fmla="*/ 0 w 2291055"/>
                <a:gd name="connsiteY60" fmla="*/ 157573 h 4035310"/>
                <a:gd name="connsiteX0" fmla="*/ 0 w 2291055"/>
                <a:gd name="connsiteY0" fmla="*/ 157573 h 4035310"/>
                <a:gd name="connsiteX1" fmla="*/ 0 w 2291055"/>
                <a:gd name="connsiteY1" fmla="*/ 157573 h 4035310"/>
                <a:gd name="connsiteX2" fmla="*/ 43133 w 2291055"/>
                <a:gd name="connsiteY2" fmla="*/ 1235875 h 4035310"/>
                <a:gd name="connsiteX3" fmla="*/ 51759 w 2291055"/>
                <a:gd name="connsiteY3" fmla="*/ 1598185 h 4035310"/>
                <a:gd name="connsiteX4" fmla="*/ 69012 w 2291055"/>
                <a:gd name="connsiteY4" fmla="*/ 1744834 h 4035310"/>
                <a:gd name="connsiteX5" fmla="*/ 77638 w 2291055"/>
                <a:gd name="connsiteY5" fmla="*/ 1891483 h 4035310"/>
                <a:gd name="connsiteX6" fmla="*/ 129397 w 2291055"/>
                <a:gd name="connsiteY6" fmla="*/ 2693740 h 4035310"/>
                <a:gd name="connsiteX7" fmla="*/ 232209 w 2291055"/>
                <a:gd name="connsiteY7" fmla="*/ 3370249 h 4035310"/>
                <a:gd name="connsiteX8" fmla="*/ 224287 w 2291055"/>
                <a:gd name="connsiteY8" fmla="*/ 3599513 h 4035310"/>
                <a:gd name="connsiteX9" fmla="*/ 232914 w 2291055"/>
                <a:gd name="connsiteY9" fmla="*/ 3711657 h 4035310"/>
                <a:gd name="connsiteX10" fmla="*/ 241540 w 2291055"/>
                <a:gd name="connsiteY10" fmla="*/ 3858306 h 4035310"/>
                <a:gd name="connsiteX11" fmla="*/ 207034 w 2291055"/>
                <a:gd name="connsiteY11" fmla="*/ 4013581 h 4035310"/>
                <a:gd name="connsiteX12" fmla="*/ 276046 w 2291055"/>
                <a:gd name="connsiteY12" fmla="*/ 4004955 h 4035310"/>
                <a:gd name="connsiteX13" fmla="*/ 1384151 w 2291055"/>
                <a:gd name="connsiteY13" fmla="*/ 3743783 h 4035310"/>
                <a:gd name="connsiteX14" fmla="*/ 2191110 w 2291055"/>
                <a:gd name="connsiteY14" fmla="*/ 3556381 h 4035310"/>
                <a:gd name="connsiteX15" fmla="*/ 2268748 w 2291055"/>
                <a:gd name="connsiteY15" fmla="*/ 3521875 h 4035310"/>
                <a:gd name="connsiteX16" fmla="*/ 2260121 w 2291055"/>
                <a:gd name="connsiteY16" fmla="*/ 3495996 h 4035310"/>
                <a:gd name="connsiteX17" fmla="*/ 1927518 w 2291055"/>
                <a:gd name="connsiteY17" fmla="*/ 3162817 h 4035310"/>
                <a:gd name="connsiteX18" fmla="*/ 1699857 w 2291055"/>
                <a:gd name="connsiteY18" fmla="*/ 3003919 h 4035310"/>
                <a:gd name="connsiteX19" fmla="*/ 1609207 w 2291055"/>
                <a:gd name="connsiteY19" fmla="*/ 2973675 h 4035310"/>
                <a:gd name="connsiteX20" fmla="*/ 1449238 w 2291055"/>
                <a:gd name="connsiteY20" fmla="*/ 2641981 h 4035310"/>
                <a:gd name="connsiteX21" fmla="*/ 1380227 w 2291055"/>
                <a:gd name="connsiteY21" fmla="*/ 2547090 h 4035310"/>
                <a:gd name="connsiteX22" fmla="*/ 1115286 w 2291055"/>
                <a:gd name="connsiteY22" fmla="*/ 2233225 h 4035310"/>
                <a:gd name="connsiteX23" fmla="*/ 948906 w 2291055"/>
                <a:gd name="connsiteY23" fmla="*/ 2046758 h 4035310"/>
                <a:gd name="connsiteX24" fmla="*/ 793631 w 2291055"/>
                <a:gd name="connsiteY24" fmla="*/ 1848351 h 4035310"/>
                <a:gd name="connsiteX25" fmla="*/ 759125 w 2291055"/>
                <a:gd name="connsiteY25" fmla="*/ 1787966 h 4035310"/>
                <a:gd name="connsiteX26" fmla="*/ 733246 w 2291055"/>
                <a:gd name="connsiteY26" fmla="*/ 1770713 h 4035310"/>
                <a:gd name="connsiteX27" fmla="*/ 698740 w 2291055"/>
                <a:gd name="connsiteY27" fmla="*/ 1693075 h 4035310"/>
                <a:gd name="connsiteX28" fmla="*/ 672861 w 2291055"/>
                <a:gd name="connsiteY28" fmla="*/ 1675823 h 4035310"/>
                <a:gd name="connsiteX29" fmla="*/ 629729 w 2291055"/>
                <a:gd name="connsiteY29" fmla="*/ 1641317 h 4035310"/>
                <a:gd name="connsiteX30" fmla="*/ 603849 w 2291055"/>
                <a:gd name="connsiteY30" fmla="*/ 1615438 h 4035310"/>
                <a:gd name="connsiteX31" fmla="*/ 577970 w 2291055"/>
                <a:gd name="connsiteY31" fmla="*/ 1598185 h 4035310"/>
                <a:gd name="connsiteX32" fmla="*/ 560717 w 2291055"/>
                <a:gd name="connsiteY32" fmla="*/ 1572306 h 4035310"/>
                <a:gd name="connsiteX33" fmla="*/ 508959 w 2291055"/>
                <a:gd name="connsiteY33" fmla="*/ 1555053 h 4035310"/>
                <a:gd name="connsiteX34" fmla="*/ 483080 w 2291055"/>
                <a:gd name="connsiteY34" fmla="*/ 1546426 h 4035310"/>
                <a:gd name="connsiteX35" fmla="*/ 431321 w 2291055"/>
                <a:gd name="connsiteY35" fmla="*/ 1511921 h 4035310"/>
                <a:gd name="connsiteX36" fmla="*/ 405442 w 2291055"/>
                <a:gd name="connsiteY36" fmla="*/ 1503294 h 4035310"/>
                <a:gd name="connsiteX37" fmla="*/ 353683 w 2291055"/>
                <a:gd name="connsiteY37" fmla="*/ 1477415 h 4035310"/>
                <a:gd name="connsiteX38" fmla="*/ 276046 w 2291055"/>
                <a:gd name="connsiteY38" fmla="*/ 1442909 h 4035310"/>
                <a:gd name="connsiteX39" fmla="*/ 267419 w 2291055"/>
                <a:gd name="connsiteY39" fmla="*/ 1071973 h 4035310"/>
                <a:gd name="connsiteX40" fmla="*/ 327804 w 2291055"/>
                <a:gd name="connsiteY40" fmla="*/ 1011589 h 4035310"/>
                <a:gd name="connsiteX41" fmla="*/ 362310 w 2291055"/>
                <a:gd name="connsiteY41" fmla="*/ 959830 h 4035310"/>
                <a:gd name="connsiteX42" fmla="*/ 379563 w 2291055"/>
                <a:gd name="connsiteY42" fmla="*/ 933951 h 4035310"/>
                <a:gd name="connsiteX43" fmla="*/ 405442 w 2291055"/>
                <a:gd name="connsiteY43" fmla="*/ 882192 h 4035310"/>
                <a:gd name="connsiteX44" fmla="*/ 431321 w 2291055"/>
                <a:gd name="connsiteY44" fmla="*/ 804555 h 4035310"/>
                <a:gd name="connsiteX45" fmla="*/ 439948 w 2291055"/>
                <a:gd name="connsiteY45" fmla="*/ 778675 h 4035310"/>
                <a:gd name="connsiteX46" fmla="*/ 465827 w 2291055"/>
                <a:gd name="connsiteY46" fmla="*/ 761423 h 4035310"/>
                <a:gd name="connsiteX47" fmla="*/ 491706 w 2291055"/>
                <a:gd name="connsiteY47" fmla="*/ 709664 h 4035310"/>
                <a:gd name="connsiteX48" fmla="*/ 508959 w 2291055"/>
                <a:gd name="connsiteY48" fmla="*/ 657906 h 4035310"/>
                <a:gd name="connsiteX49" fmla="*/ 543465 w 2291055"/>
                <a:gd name="connsiteY49" fmla="*/ 606147 h 4035310"/>
                <a:gd name="connsiteX50" fmla="*/ 552091 w 2291055"/>
                <a:gd name="connsiteY50" fmla="*/ 528509 h 4035310"/>
                <a:gd name="connsiteX51" fmla="*/ 569344 w 2291055"/>
                <a:gd name="connsiteY51" fmla="*/ 476751 h 4035310"/>
                <a:gd name="connsiteX52" fmla="*/ 586597 w 2291055"/>
                <a:gd name="connsiteY52" fmla="*/ 424992 h 4035310"/>
                <a:gd name="connsiteX53" fmla="*/ 621102 w 2291055"/>
                <a:gd name="connsiteY53" fmla="*/ 373234 h 4035310"/>
                <a:gd name="connsiteX54" fmla="*/ 629729 w 2291055"/>
                <a:gd name="connsiteY54" fmla="*/ 347355 h 4035310"/>
                <a:gd name="connsiteX55" fmla="*/ 612476 w 2291055"/>
                <a:gd name="connsiteY55" fmla="*/ 105815 h 4035310"/>
                <a:gd name="connsiteX56" fmla="*/ 595223 w 2291055"/>
                <a:gd name="connsiteY56" fmla="*/ 54057 h 4035310"/>
                <a:gd name="connsiteX57" fmla="*/ 560717 w 2291055"/>
                <a:gd name="connsiteY57" fmla="*/ 2298 h 4035310"/>
                <a:gd name="connsiteX58" fmla="*/ 146649 w 2291055"/>
                <a:gd name="connsiteY58" fmla="*/ 131694 h 4035310"/>
                <a:gd name="connsiteX59" fmla="*/ 0 w 2291055"/>
                <a:gd name="connsiteY59" fmla="*/ 157573 h 4035310"/>
                <a:gd name="connsiteX0" fmla="*/ 0 w 2291055"/>
                <a:gd name="connsiteY0" fmla="*/ 157573 h 4035310"/>
                <a:gd name="connsiteX1" fmla="*/ 0 w 2291055"/>
                <a:gd name="connsiteY1" fmla="*/ 157573 h 4035310"/>
                <a:gd name="connsiteX2" fmla="*/ 43133 w 2291055"/>
                <a:gd name="connsiteY2" fmla="*/ 1235875 h 4035310"/>
                <a:gd name="connsiteX3" fmla="*/ 51759 w 2291055"/>
                <a:gd name="connsiteY3" fmla="*/ 1598185 h 4035310"/>
                <a:gd name="connsiteX4" fmla="*/ 69012 w 2291055"/>
                <a:gd name="connsiteY4" fmla="*/ 1744834 h 4035310"/>
                <a:gd name="connsiteX5" fmla="*/ 77638 w 2291055"/>
                <a:gd name="connsiteY5" fmla="*/ 1891483 h 4035310"/>
                <a:gd name="connsiteX6" fmla="*/ 129397 w 2291055"/>
                <a:gd name="connsiteY6" fmla="*/ 2693740 h 4035310"/>
                <a:gd name="connsiteX7" fmla="*/ 232209 w 2291055"/>
                <a:gd name="connsiteY7" fmla="*/ 3370249 h 4035310"/>
                <a:gd name="connsiteX8" fmla="*/ 224287 w 2291055"/>
                <a:gd name="connsiteY8" fmla="*/ 3599513 h 4035310"/>
                <a:gd name="connsiteX9" fmla="*/ 232914 w 2291055"/>
                <a:gd name="connsiteY9" fmla="*/ 3711657 h 4035310"/>
                <a:gd name="connsiteX10" fmla="*/ 241540 w 2291055"/>
                <a:gd name="connsiteY10" fmla="*/ 3858306 h 4035310"/>
                <a:gd name="connsiteX11" fmla="*/ 207034 w 2291055"/>
                <a:gd name="connsiteY11" fmla="*/ 4013581 h 4035310"/>
                <a:gd name="connsiteX12" fmla="*/ 276046 w 2291055"/>
                <a:gd name="connsiteY12" fmla="*/ 4004955 h 4035310"/>
                <a:gd name="connsiteX13" fmla="*/ 1384151 w 2291055"/>
                <a:gd name="connsiteY13" fmla="*/ 3743783 h 4035310"/>
                <a:gd name="connsiteX14" fmla="*/ 2191110 w 2291055"/>
                <a:gd name="connsiteY14" fmla="*/ 3556381 h 4035310"/>
                <a:gd name="connsiteX15" fmla="*/ 2268748 w 2291055"/>
                <a:gd name="connsiteY15" fmla="*/ 3521875 h 4035310"/>
                <a:gd name="connsiteX16" fmla="*/ 2260121 w 2291055"/>
                <a:gd name="connsiteY16" fmla="*/ 3495996 h 4035310"/>
                <a:gd name="connsiteX17" fmla="*/ 1927518 w 2291055"/>
                <a:gd name="connsiteY17" fmla="*/ 3162817 h 4035310"/>
                <a:gd name="connsiteX18" fmla="*/ 1699857 w 2291055"/>
                <a:gd name="connsiteY18" fmla="*/ 3003919 h 4035310"/>
                <a:gd name="connsiteX19" fmla="*/ 1609207 w 2291055"/>
                <a:gd name="connsiteY19" fmla="*/ 2973675 h 4035310"/>
                <a:gd name="connsiteX20" fmla="*/ 1449238 w 2291055"/>
                <a:gd name="connsiteY20" fmla="*/ 2641981 h 4035310"/>
                <a:gd name="connsiteX21" fmla="*/ 1380227 w 2291055"/>
                <a:gd name="connsiteY21" fmla="*/ 2547090 h 4035310"/>
                <a:gd name="connsiteX22" fmla="*/ 1115286 w 2291055"/>
                <a:gd name="connsiteY22" fmla="*/ 2233225 h 4035310"/>
                <a:gd name="connsiteX23" fmla="*/ 948906 w 2291055"/>
                <a:gd name="connsiteY23" fmla="*/ 2046758 h 4035310"/>
                <a:gd name="connsiteX24" fmla="*/ 759125 w 2291055"/>
                <a:gd name="connsiteY24" fmla="*/ 1787966 h 4035310"/>
                <a:gd name="connsiteX25" fmla="*/ 733246 w 2291055"/>
                <a:gd name="connsiteY25" fmla="*/ 1770713 h 4035310"/>
                <a:gd name="connsiteX26" fmla="*/ 698740 w 2291055"/>
                <a:gd name="connsiteY26" fmla="*/ 1693075 h 4035310"/>
                <a:gd name="connsiteX27" fmla="*/ 672861 w 2291055"/>
                <a:gd name="connsiteY27" fmla="*/ 1675823 h 4035310"/>
                <a:gd name="connsiteX28" fmla="*/ 629729 w 2291055"/>
                <a:gd name="connsiteY28" fmla="*/ 1641317 h 4035310"/>
                <a:gd name="connsiteX29" fmla="*/ 603849 w 2291055"/>
                <a:gd name="connsiteY29" fmla="*/ 1615438 h 4035310"/>
                <a:gd name="connsiteX30" fmla="*/ 577970 w 2291055"/>
                <a:gd name="connsiteY30" fmla="*/ 1598185 h 4035310"/>
                <a:gd name="connsiteX31" fmla="*/ 560717 w 2291055"/>
                <a:gd name="connsiteY31" fmla="*/ 1572306 h 4035310"/>
                <a:gd name="connsiteX32" fmla="*/ 508959 w 2291055"/>
                <a:gd name="connsiteY32" fmla="*/ 1555053 h 4035310"/>
                <a:gd name="connsiteX33" fmla="*/ 483080 w 2291055"/>
                <a:gd name="connsiteY33" fmla="*/ 1546426 h 4035310"/>
                <a:gd name="connsiteX34" fmla="*/ 431321 w 2291055"/>
                <a:gd name="connsiteY34" fmla="*/ 1511921 h 4035310"/>
                <a:gd name="connsiteX35" fmla="*/ 405442 w 2291055"/>
                <a:gd name="connsiteY35" fmla="*/ 1503294 h 4035310"/>
                <a:gd name="connsiteX36" fmla="*/ 353683 w 2291055"/>
                <a:gd name="connsiteY36" fmla="*/ 1477415 h 4035310"/>
                <a:gd name="connsiteX37" fmla="*/ 276046 w 2291055"/>
                <a:gd name="connsiteY37" fmla="*/ 1442909 h 4035310"/>
                <a:gd name="connsiteX38" fmla="*/ 267419 w 2291055"/>
                <a:gd name="connsiteY38" fmla="*/ 1071973 h 4035310"/>
                <a:gd name="connsiteX39" fmla="*/ 327804 w 2291055"/>
                <a:gd name="connsiteY39" fmla="*/ 1011589 h 4035310"/>
                <a:gd name="connsiteX40" fmla="*/ 362310 w 2291055"/>
                <a:gd name="connsiteY40" fmla="*/ 959830 h 4035310"/>
                <a:gd name="connsiteX41" fmla="*/ 379563 w 2291055"/>
                <a:gd name="connsiteY41" fmla="*/ 933951 h 4035310"/>
                <a:gd name="connsiteX42" fmla="*/ 405442 w 2291055"/>
                <a:gd name="connsiteY42" fmla="*/ 882192 h 4035310"/>
                <a:gd name="connsiteX43" fmla="*/ 431321 w 2291055"/>
                <a:gd name="connsiteY43" fmla="*/ 804555 h 4035310"/>
                <a:gd name="connsiteX44" fmla="*/ 439948 w 2291055"/>
                <a:gd name="connsiteY44" fmla="*/ 778675 h 4035310"/>
                <a:gd name="connsiteX45" fmla="*/ 465827 w 2291055"/>
                <a:gd name="connsiteY45" fmla="*/ 761423 h 4035310"/>
                <a:gd name="connsiteX46" fmla="*/ 491706 w 2291055"/>
                <a:gd name="connsiteY46" fmla="*/ 709664 h 4035310"/>
                <a:gd name="connsiteX47" fmla="*/ 508959 w 2291055"/>
                <a:gd name="connsiteY47" fmla="*/ 657906 h 4035310"/>
                <a:gd name="connsiteX48" fmla="*/ 543465 w 2291055"/>
                <a:gd name="connsiteY48" fmla="*/ 606147 h 4035310"/>
                <a:gd name="connsiteX49" fmla="*/ 552091 w 2291055"/>
                <a:gd name="connsiteY49" fmla="*/ 528509 h 4035310"/>
                <a:gd name="connsiteX50" fmla="*/ 569344 w 2291055"/>
                <a:gd name="connsiteY50" fmla="*/ 476751 h 4035310"/>
                <a:gd name="connsiteX51" fmla="*/ 586597 w 2291055"/>
                <a:gd name="connsiteY51" fmla="*/ 424992 h 4035310"/>
                <a:gd name="connsiteX52" fmla="*/ 621102 w 2291055"/>
                <a:gd name="connsiteY52" fmla="*/ 373234 h 4035310"/>
                <a:gd name="connsiteX53" fmla="*/ 629729 w 2291055"/>
                <a:gd name="connsiteY53" fmla="*/ 347355 h 4035310"/>
                <a:gd name="connsiteX54" fmla="*/ 612476 w 2291055"/>
                <a:gd name="connsiteY54" fmla="*/ 105815 h 4035310"/>
                <a:gd name="connsiteX55" fmla="*/ 595223 w 2291055"/>
                <a:gd name="connsiteY55" fmla="*/ 54057 h 4035310"/>
                <a:gd name="connsiteX56" fmla="*/ 560717 w 2291055"/>
                <a:gd name="connsiteY56" fmla="*/ 2298 h 4035310"/>
                <a:gd name="connsiteX57" fmla="*/ 146649 w 2291055"/>
                <a:gd name="connsiteY57" fmla="*/ 131694 h 4035310"/>
                <a:gd name="connsiteX58" fmla="*/ 0 w 2291055"/>
                <a:gd name="connsiteY58" fmla="*/ 157573 h 4035310"/>
                <a:gd name="connsiteX0" fmla="*/ 0 w 2291055"/>
                <a:gd name="connsiteY0" fmla="*/ 157573 h 4035310"/>
                <a:gd name="connsiteX1" fmla="*/ 0 w 2291055"/>
                <a:gd name="connsiteY1" fmla="*/ 157573 h 4035310"/>
                <a:gd name="connsiteX2" fmla="*/ 43133 w 2291055"/>
                <a:gd name="connsiteY2" fmla="*/ 1235875 h 4035310"/>
                <a:gd name="connsiteX3" fmla="*/ 51759 w 2291055"/>
                <a:gd name="connsiteY3" fmla="*/ 1598185 h 4035310"/>
                <a:gd name="connsiteX4" fmla="*/ 69012 w 2291055"/>
                <a:gd name="connsiteY4" fmla="*/ 1744834 h 4035310"/>
                <a:gd name="connsiteX5" fmla="*/ 77638 w 2291055"/>
                <a:gd name="connsiteY5" fmla="*/ 1891483 h 4035310"/>
                <a:gd name="connsiteX6" fmla="*/ 129397 w 2291055"/>
                <a:gd name="connsiteY6" fmla="*/ 2693740 h 4035310"/>
                <a:gd name="connsiteX7" fmla="*/ 232209 w 2291055"/>
                <a:gd name="connsiteY7" fmla="*/ 3370249 h 4035310"/>
                <a:gd name="connsiteX8" fmla="*/ 224287 w 2291055"/>
                <a:gd name="connsiteY8" fmla="*/ 3599513 h 4035310"/>
                <a:gd name="connsiteX9" fmla="*/ 232914 w 2291055"/>
                <a:gd name="connsiteY9" fmla="*/ 3711657 h 4035310"/>
                <a:gd name="connsiteX10" fmla="*/ 241540 w 2291055"/>
                <a:gd name="connsiteY10" fmla="*/ 3858306 h 4035310"/>
                <a:gd name="connsiteX11" fmla="*/ 207034 w 2291055"/>
                <a:gd name="connsiteY11" fmla="*/ 4013581 h 4035310"/>
                <a:gd name="connsiteX12" fmla="*/ 276046 w 2291055"/>
                <a:gd name="connsiteY12" fmla="*/ 4004955 h 4035310"/>
                <a:gd name="connsiteX13" fmla="*/ 1384151 w 2291055"/>
                <a:gd name="connsiteY13" fmla="*/ 3743783 h 4035310"/>
                <a:gd name="connsiteX14" fmla="*/ 2191110 w 2291055"/>
                <a:gd name="connsiteY14" fmla="*/ 3556381 h 4035310"/>
                <a:gd name="connsiteX15" fmla="*/ 2268748 w 2291055"/>
                <a:gd name="connsiteY15" fmla="*/ 3521875 h 4035310"/>
                <a:gd name="connsiteX16" fmla="*/ 2260121 w 2291055"/>
                <a:gd name="connsiteY16" fmla="*/ 3495996 h 4035310"/>
                <a:gd name="connsiteX17" fmla="*/ 1927518 w 2291055"/>
                <a:gd name="connsiteY17" fmla="*/ 3162817 h 4035310"/>
                <a:gd name="connsiteX18" fmla="*/ 1699857 w 2291055"/>
                <a:gd name="connsiteY18" fmla="*/ 3003919 h 4035310"/>
                <a:gd name="connsiteX19" fmla="*/ 1609207 w 2291055"/>
                <a:gd name="connsiteY19" fmla="*/ 2973675 h 4035310"/>
                <a:gd name="connsiteX20" fmla="*/ 1449238 w 2291055"/>
                <a:gd name="connsiteY20" fmla="*/ 2641981 h 4035310"/>
                <a:gd name="connsiteX21" fmla="*/ 1380227 w 2291055"/>
                <a:gd name="connsiteY21" fmla="*/ 2547090 h 4035310"/>
                <a:gd name="connsiteX22" fmla="*/ 1115286 w 2291055"/>
                <a:gd name="connsiteY22" fmla="*/ 2233225 h 4035310"/>
                <a:gd name="connsiteX23" fmla="*/ 948906 w 2291055"/>
                <a:gd name="connsiteY23" fmla="*/ 2046758 h 4035310"/>
                <a:gd name="connsiteX24" fmla="*/ 733246 w 2291055"/>
                <a:gd name="connsiteY24" fmla="*/ 1770713 h 4035310"/>
                <a:gd name="connsiteX25" fmla="*/ 698740 w 2291055"/>
                <a:gd name="connsiteY25" fmla="*/ 1693075 h 4035310"/>
                <a:gd name="connsiteX26" fmla="*/ 672861 w 2291055"/>
                <a:gd name="connsiteY26" fmla="*/ 1675823 h 4035310"/>
                <a:gd name="connsiteX27" fmla="*/ 629729 w 2291055"/>
                <a:gd name="connsiteY27" fmla="*/ 1641317 h 4035310"/>
                <a:gd name="connsiteX28" fmla="*/ 603849 w 2291055"/>
                <a:gd name="connsiteY28" fmla="*/ 1615438 h 4035310"/>
                <a:gd name="connsiteX29" fmla="*/ 577970 w 2291055"/>
                <a:gd name="connsiteY29" fmla="*/ 1598185 h 4035310"/>
                <a:gd name="connsiteX30" fmla="*/ 560717 w 2291055"/>
                <a:gd name="connsiteY30" fmla="*/ 1572306 h 4035310"/>
                <a:gd name="connsiteX31" fmla="*/ 508959 w 2291055"/>
                <a:gd name="connsiteY31" fmla="*/ 1555053 h 4035310"/>
                <a:gd name="connsiteX32" fmla="*/ 483080 w 2291055"/>
                <a:gd name="connsiteY32" fmla="*/ 1546426 h 4035310"/>
                <a:gd name="connsiteX33" fmla="*/ 431321 w 2291055"/>
                <a:gd name="connsiteY33" fmla="*/ 1511921 h 4035310"/>
                <a:gd name="connsiteX34" fmla="*/ 405442 w 2291055"/>
                <a:gd name="connsiteY34" fmla="*/ 1503294 h 4035310"/>
                <a:gd name="connsiteX35" fmla="*/ 353683 w 2291055"/>
                <a:gd name="connsiteY35" fmla="*/ 1477415 h 4035310"/>
                <a:gd name="connsiteX36" fmla="*/ 276046 w 2291055"/>
                <a:gd name="connsiteY36" fmla="*/ 1442909 h 4035310"/>
                <a:gd name="connsiteX37" fmla="*/ 267419 w 2291055"/>
                <a:gd name="connsiteY37" fmla="*/ 1071973 h 4035310"/>
                <a:gd name="connsiteX38" fmla="*/ 327804 w 2291055"/>
                <a:gd name="connsiteY38" fmla="*/ 1011589 h 4035310"/>
                <a:gd name="connsiteX39" fmla="*/ 362310 w 2291055"/>
                <a:gd name="connsiteY39" fmla="*/ 959830 h 4035310"/>
                <a:gd name="connsiteX40" fmla="*/ 379563 w 2291055"/>
                <a:gd name="connsiteY40" fmla="*/ 933951 h 4035310"/>
                <a:gd name="connsiteX41" fmla="*/ 405442 w 2291055"/>
                <a:gd name="connsiteY41" fmla="*/ 882192 h 4035310"/>
                <a:gd name="connsiteX42" fmla="*/ 431321 w 2291055"/>
                <a:gd name="connsiteY42" fmla="*/ 804555 h 4035310"/>
                <a:gd name="connsiteX43" fmla="*/ 439948 w 2291055"/>
                <a:gd name="connsiteY43" fmla="*/ 778675 h 4035310"/>
                <a:gd name="connsiteX44" fmla="*/ 465827 w 2291055"/>
                <a:gd name="connsiteY44" fmla="*/ 761423 h 4035310"/>
                <a:gd name="connsiteX45" fmla="*/ 491706 w 2291055"/>
                <a:gd name="connsiteY45" fmla="*/ 709664 h 4035310"/>
                <a:gd name="connsiteX46" fmla="*/ 508959 w 2291055"/>
                <a:gd name="connsiteY46" fmla="*/ 657906 h 4035310"/>
                <a:gd name="connsiteX47" fmla="*/ 543465 w 2291055"/>
                <a:gd name="connsiteY47" fmla="*/ 606147 h 4035310"/>
                <a:gd name="connsiteX48" fmla="*/ 552091 w 2291055"/>
                <a:gd name="connsiteY48" fmla="*/ 528509 h 4035310"/>
                <a:gd name="connsiteX49" fmla="*/ 569344 w 2291055"/>
                <a:gd name="connsiteY49" fmla="*/ 476751 h 4035310"/>
                <a:gd name="connsiteX50" fmla="*/ 586597 w 2291055"/>
                <a:gd name="connsiteY50" fmla="*/ 424992 h 4035310"/>
                <a:gd name="connsiteX51" fmla="*/ 621102 w 2291055"/>
                <a:gd name="connsiteY51" fmla="*/ 373234 h 4035310"/>
                <a:gd name="connsiteX52" fmla="*/ 629729 w 2291055"/>
                <a:gd name="connsiteY52" fmla="*/ 347355 h 4035310"/>
                <a:gd name="connsiteX53" fmla="*/ 612476 w 2291055"/>
                <a:gd name="connsiteY53" fmla="*/ 105815 h 4035310"/>
                <a:gd name="connsiteX54" fmla="*/ 595223 w 2291055"/>
                <a:gd name="connsiteY54" fmla="*/ 54057 h 4035310"/>
                <a:gd name="connsiteX55" fmla="*/ 560717 w 2291055"/>
                <a:gd name="connsiteY55" fmla="*/ 2298 h 4035310"/>
                <a:gd name="connsiteX56" fmla="*/ 146649 w 2291055"/>
                <a:gd name="connsiteY56" fmla="*/ 131694 h 4035310"/>
                <a:gd name="connsiteX57" fmla="*/ 0 w 2291055"/>
                <a:gd name="connsiteY57" fmla="*/ 157573 h 4035310"/>
                <a:gd name="connsiteX0" fmla="*/ 0 w 2291055"/>
                <a:gd name="connsiteY0" fmla="*/ 157573 h 4035310"/>
                <a:gd name="connsiteX1" fmla="*/ 0 w 2291055"/>
                <a:gd name="connsiteY1" fmla="*/ 157573 h 4035310"/>
                <a:gd name="connsiteX2" fmla="*/ 43133 w 2291055"/>
                <a:gd name="connsiteY2" fmla="*/ 1235875 h 4035310"/>
                <a:gd name="connsiteX3" fmla="*/ 51759 w 2291055"/>
                <a:gd name="connsiteY3" fmla="*/ 1598185 h 4035310"/>
                <a:gd name="connsiteX4" fmla="*/ 69012 w 2291055"/>
                <a:gd name="connsiteY4" fmla="*/ 1744834 h 4035310"/>
                <a:gd name="connsiteX5" fmla="*/ 77638 w 2291055"/>
                <a:gd name="connsiteY5" fmla="*/ 1891483 h 4035310"/>
                <a:gd name="connsiteX6" fmla="*/ 129397 w 2291055"/>
                <a:gd name="connsiteY6" fmla="*/ 2693740 h 4035310"/>
                <a:gd name="connsiteX7" fmla="*/ 232209 w 2291055"/>
                <a:gd name="connsiteY7" fmla="*/ 3370249 h 4035310"/>
                <a:gd name="connsiteX8" fmla="*/ 224287 w 2291055"/>
                <a:gd name="connsiteY8" fmla="*/ 3599513 h 4035310"/>
                <a:gd name="connsiteX9" fmla="*/ 232914 w 2291055"/>
                <a:gd name="connsiteY9" fmla="*/ 3711657 h 4035310"/>
                <a:gd name="connsiteX10" fmla="*/ 241540 w 2291055"/>
                <a:gd name="connsiteY10" fmla="*/ 3858306 h 4035310"/>
                <a:gd name="connsiteX11" fmla="*/ 207034 w 2291055"/>
                <a:gd name="connsiteY11" fmla="*/ 4013581 h 4035310"/>
                <a:gd name="connsiteX12" fmla="*/ 276046 w 2291055"/>
                <a:gd name="connsiteY12" fmla="*/ 4004955 h 4035310"/>
                <a:gd name="connsiteX13" fmla="*/ 1384151 w 2291055"/>
                <a:gd name="connsiteY13" fmla="*/ 3743783 h 4035310"/>
                <a:gd name="connsiteX14" fmla="*/ 2191110 w 2291055"/>
                <a:gd name="connsiteY14" fmla="*/ 3556381 h 4035310"/>
                <a:gd name="connsiteX15" fmla="*/ 2268748 w 2291055"/>
                <a:gd name="connsiteY15" fmla="*/ 3521875 h 4035310"/>
                <a:gd name="connsiteX16" fmla="*/ 2260121 w 2291055"/>
                <a:gd name="connsiteY16" fmla="*/ 3495996 h 4035310"/>
                <a:gd name="connsiteX17" fmla="*/ 1927518 w 2291055"/>
                <a:gd name="connsiteY17" fmla="*/ 3162817 h 4035310"/>
                <a:gd name="connsiteX18" fmla="*/ 1699857 w 2291055"/>
                <a:gd name="connsiteY18" fmla="*/ 3003919 h 4035310"/>
                <a:gd name="connsiteX19" fmla="*/ 1609207 w 2291055"/>
                <a:gd name="connsiteY19" fmla="*/ 2973675 h 4035310"/>
                <a:gd name="connsiteX20" fmla="*/ 1449238 w 2291055"/>
                <a:gd name="connsiteY20" fmla="*/ 2641981 h 4035310"/>
                <a:gd name="connsiteX21" fmla="*/ 1380227 w 2291055"/>
                <a:gd name="connsiteY21" fmla="*/ 2547090 h 4035310"/>
                <a:gd name="connsiteX22" fmla="*/ 1115286 w 2291055"/>
                <a:gd name="connsiteY22" fmla="*/ 2233225 h 4035310"/>
                <a:gd name="connsiteX23" fmla="*/ 948906 w 2291055"/>
                <a:gd name="connsiteY23" fmla="*/ 2046758 h 4035310"/>
                <a:gd name="connsiteX24" fmla="*/ 698740 w 2291055"/>
                <a:gd name="connsiteY24" fmla="*/ 1693075 h 4035310"/>
                <a:gd name="connsiteX25" fmla="*/ 672861 w 2291055"/>
                <a:gd name="connsiteY25" fmla="*/ 1675823 h 4035310"/>
                <a:gd name="connsiteX26" fmla="*/ 629729 w 2291055"/>
                <a:gd name="connsiteY26" fmla="*/ 1641317 h 4035310"/>
                <a:gd name="connsiteX27" fmla="*/ 603849 w 2291055"/>
                <a:gd name="connsiteY27" fmla="*/ 1615438 h 4035310"/>
                <a:gd name="connsiteX28" fmla="*/ 577970 w 2291055"/>
                <a:gd name="connsiteY28" fmla="*/ 1598185 h 4035310"/>
                <a:gd name="connsiteX29" fmla="*/ 560717 w 2291055"/>
                <a:gd name="connsiteY29" fmla="*/ 1572306 h 4035310"/>
                <a:gd name="connsiteX30" fmla="*/ 508959 w 2291055"/>
                <a:gd name="connsiteY30" fmla="*/ 1555053 h 4035310"/>
                <a:gd name="connsiteX31" fmla="*/ 483080 w 2291055"/>
                <a:gd name="connsiteY31" fmla="*/ 1546426 h 4035310"/>
                <a:gd name="connsiteX32" fmla="*/ 431321 w 2291055"/>
                <a:gd name="connsiteY32" fmla="*/ 1511921 h 4035310"/>
                <a:gd name="connsiteX33" fmla="*/ 405442 w 2291055"/>
                <a:gd name="connsiteY33" fmla="*/ 1503294 h 4035310"/>
                <a:gd name="connsiteX34" fmla="*/ 353683 w 2291055"/>
                <a:gd name="connsiteY34" fmla="*/ 1477415 h 4035310"/>
                <a:gd name="connsiteX35" fmla="*/ 276046 w 2291055"/>
                <a:gd name="connsiteY35" fmla="*/ 1442909 h 4035310"/>
                <a:gd name="connsiteX36" fmla="*/ 267419 w 2291055"/>
                <a:gd name="connsiteY36" fmla="*/ 1071973 h 4035310"/>
                <a:gd name="connsiteX37" fmla="*/ 327804 w 2291055"/>
                <a:gd name="connsiteY37" fmla="*/ 1011589 h 4035310"/>
                <a:gd name="connsiteX38" fmla="*/ 362310 w 2291055"/>
                <a:gd name="connsiteY38" fmla="*/ 959830 h 4035310"/>
                <a:gd name="connsiteX39" fmla="*/ 379563 w 2291055"/>
                <a:gd name="connsiteY39" fmla="*/ 933951 h 4035310"/>
                <a:gd name="connsiteX40" fmla="*/ 405442 w 2291055"/>
                <a:gd name="connsiteY40" fmla="*/ 882192 h 4035310"/>
                <a:gd name="connsiteX41" fmla="*/ 431321 w 2291055"/>
                <a:gd name="connsiteY41" fmla="*/ 804555 h 4035310"/>
                <a:gd name="connsiteX42" fmla="*/ 439948 w 2291055"/>
                <a:gd name="connsiteY42" fmla="*/ 778675 h 4035310"/>
                <a:gd name="connsiteX43" fmla="*/ 465827 w 2291055"/>
                <a:gd name="connsiteY43" fmla="*/ 761423 h 4035310"/>
                <a:gd name="connsiteX44" fmla="*/ 491706 w 2291055"/>
                <a:gd name="connsiteY44" fmla="*/ 709664 h 4035310"/>
                <a:gd name="connsiteX45" fmla="*/ 508959 w 2291055"/>
                <a:gd name="connsiteY45" fmla="*/ 657906 h 4035310"/>
                <a:gd name="connsiteX46" fmla="*/ 543465 w 2291055"/>
                <a:gd name="connsiteY46" fmla="*/ 606147 h 4035310"/>
                <a:gd name="connsiteX47" fmla="*/ 552091 w 2291055"/>
                <a:gd name="connsiteY47" fmla="*/ 528509 h 4035310"/>
                <a:gd name="connsiteX48" fmla="*/ 569344 w 2291055"/>
                <a:gd name="connsiteY48" fmla="*/ 476751 h 4035310"/>
                <a:gd name="connsiteX49" fmla="*/ 586597 w 2291055"/>
                <a:gd name="connsiteY49" fmla="*/ 424992 h 4035310"/>
                <a:gd name="connsiteX50" fmla="*/ 621102 w 2291055"/>
                <a:gd name="connsiteY50" fmla="*/ 373234 h 4035310"/>
                <a:gd name="connsiteX51" fmla="*/ 629729 w 2291055"/>
                <a:gd name="connsiteY51" fmla="*/ 347355 h 4035310"/>
                <a:gd name="connsiteX52" fmla="*/ 612476 w 2291055"/>
                <a:gd name="connsiteY52" fmla="*/ 105815 h 4035310"/>
                <a:gd name="connsiteX53" fmla="*/ 595223 w 2291055"/>
                <a:gd name="connsiteY53" fmla="*/ 54057 h 4035310"/>
                <a:gd name="connsiteX54" fmla="*/ 560717 w 2291055"/>
                <a:gd name="connsiteY54" fmla="*/ 2298 h 4035310"/>
                <a:gd name="connsiteX55" fmla="*/ 146649 w 2291055"/>
                <a:gd name="connsiteY55" fmla="*/ 131694 h 4035310"/>
                <a:gd name="connsiteX56" fmla="*/ 0 w 2291055"/>
                <a:gd name="connsiteY56" fmla="*/ 157573 h 4035310"/>
                <a:gd name="connsiteX0" fmla="*/ 0 w 2291055"/>
                <a:gd name="connsiteY0" fmla="*/ 157573 h 4035310"/>
                <a:gd name="connsiteX1" fmla="*/ 0 w 2291055"/>
                <a:gd name="connsiteY1" fmla="*/ 157573 h 4035310"/>
                <a:gd name="connsiteX2" fmla="*/ 43133 w 2291055"/>
                <a:gd name="connsiteY2" fmla="*/ 1235875 h 4035310"/>
                <a:gd name="connsiteX3" fmla="*/ 51759 w 2291055"/>
                <a:gd name="connsiteY3" fmla="*/ 1598185 h 4035310"/>
                <a:gd name="connsiteX4" fmla="*/ 69012 w 2291055"/>
                <a:gd name="connsiteY4" fmla="*/ 1744834 h 4035310"/>
                <a:gd name="connsiteX5" fmla="*/ 77638 w 2291055"/>
                <a:gd name="connsiteY5" fmla="*/ 1891483 h 4035310"/>
                <a:gd name="connsiteX6" fmla="*/ 129397 w 2291055"/>
                <a:gd name="connsiteY6" fmla="*/ 2693740 h 4035310"/>
                <a:gd name="connsiteX7" fmla="*/ 232209 w 2291055"/>
                <a:gd name="connsiteY7" fmla="*/ 3370249 h 4035310"/>
                <a:gd name="connsiteX8" fmla="*/ 224287 w 2291055"/>
                <a:gd name="connsiteY8" fmla="*/ 3599513 h 4035310"/>
                <a:gd name="connsiteX9" fmla="*/ 232914 w 2291055"/>
                <a:gd name="connsiteY9" fmla="*/ 3711657 h 4035310"/>
                <a:gd name="connsiteX10" fmla="*/ 241540 w 2291055"/>
                <a:gd name="connsiteY10" fmla="*/ 3858306 h 4035310"/>
                <a:gd name="connsiteX11" fmla="*/ 207034 w 2291055"/>
                <a:gd name="connsiteY11" fmla="*/ 4013581 h 4035310"/>
                <a:gd name="connsiteX12" fmla="*/ 276046 w 2291055"/>
                <a:gd name="connsiteY12" fmla="*/ 4004955 h 4035310"/>
                <a:gd name="connsiteX13" fmla="*/ 1384151 w 2291055"/>
                <a:gd name="connsiteY13" fmla="*/ 3743783 h 4035310"/>
                <a:gd name="connsiteX14" fmla="*/ 2191110 w 2291055"/>
                <a:gd name="connsiteY14" fmla="*/ 3556381 h 4035310"/>
                <a:gd name="connsiteX15" fmla="*/ 2268748 w 2291055"/>
                <a:gd name="connsiteY15" fmla="*/ 3521875 h 4035310"/>
                <a:gd name="connsiteX16" fmla="*/ 2260121 w 2291055"/>
                <a:gd name="connsiteY16" fmla="*/ 3495996 h 4035310"/>
                <a:gd name="connsiteX17" fmla="*/ 1927518 w 2291055"/>
                <a:gd name="connsiteY17" fmla="*/ 3162817 h 4035310"/>
                <a:gd name="connsiteX18" fmla="*/ 1699857 w 2291055"/>
                <a:gd name="connsiteY18" fmla="*/ 3003919 h 4035310"/>
                <a:gd name="connsiteX19" fmla="*/ 1609207 w 2291055"/>
                <a:gd name="connsiteY19" fmla="*/ 2973675 h 4035310"/>
                <a:gd name="connsiteX20" fmla="*/ 1449238 w 2291055"/>
                <a:gd name="connsiteY20" fmla="*/ 2641981 h 4035310"/>
                <a:gd name="connsiteX21" fmla="*/ 1380227 w 2291055"/>
                <a:gd name="connsiteY21" fmla="*/ 2547090 h 4035310"/>
                <a:gd name="connsiteX22" fmla="*/ 1115286 w 2291055"/>
                <a:gd name="connsiteY22" fmla="*/ 2233225 h 4035310"/>
                <a:gd name="connsiteX23" fmla="*/ 948906 w 2291055"/>
                <a:gd name="connsiteY23" fmla="*/ 2046758 h 4035310"/>
                <a:gd name="connsiteX24" fmla="*/ 693901 w 2291055"/>
                <a:gd name="connsiteY24" fmla="*/ 1723442 h 4035310"/>
                <a:gd name="connsiteX25" fmla="*/ 672861 w 2291055"/>
                <a:gd name="connsiteY25" fmla="*/ 1675823 h 4035310"/>
                <a:gd name="connsiteX26" fmla="*/ 629729 w 2291055"/>
                <a:gd name="connsiteY26" fmla="*/ 1641317 h 4035310"/>
                <a:gd name="connsiteX27" fmla="*/ 603849 w 2291055"/>
                <a:gd name="connsiteY27" fmla="*/ 1615438 h 4035310"/>
                <a:gd name="connsiteX28" fmla="*/ 577970 w 2291055"/>
                <a:gd name="connsiteY28" fmla="*/ 1598185 h 4035310"/>
                <a:gd name="connsiteX29" fmla="*/ 560717 w 2291055"/>
                <a:gd name="connsiteY29" fmla="*/ 1572306 h 4035310"/>
                <a:gd name="connsiteX30" fmla="*/ 508959 w 2291055"/>
                <a:gd name="connsiteY30" fmla="*/ 1555053 h 4035310"/>
                <a:gd name="connsiteX31" fmla="*/ 483080 w 2291055"/>
                <a:gd name="connsiteY31" fmla="*/ 1546426 h 4035310"/>
                <a:gd name="connsiteX32" fmla="*/ 431321 w 2291055"/>
                <a:gd name="connsiteY32" fmla="*/ 1511921 h 4035310"/>
                <a:gd name="connsiteX33" fmla="*/ 405442 w 2291055"/>
                <a:gd name="connsiteY33" fmla="*/ 1503294 h 4035310"/>
                <a:gd name="connsiteX34" fmla="*/ 353683 w 2291055"/>
                <a:gd name="connsiteY34" fmla="*/ 1477415 h 4035310"/>
                <a:gd name="connsiteX35" fmla="*/ 276046 w 2291055"/>
                <a:gd name="connsiteY35" fmla="*/ 1442909 h 4035310"/>
                <a:gd name="connsiteX36" fmla="*/ 267419 w 2291055"/>
                <a:gd name="connsiteY36" fmla="*/ 1071973 h 4035310"/>
                <a:gd name="connsiteX37" fmla="*/ 327804 w 2291055"/>
                <a:gd name="connsiteY37" fmla="*/ 1011589 h 4035310"/>
                <a:gd name="connsiteX38" fmla="*/ 362310 w 2291055"/>
                <a:gd name="connsiteY38" fmla="*/ 959830 h 4035310"/>
                <a:gd name="connsiteX39" fmla="*/ 379563 w 2291055"/>
                <a:gd name="connsiteY39" fmla="*/ 933951 h 4035310"/>
                <a:gd name="connsiteX40" fmla="*/ 405442 w 2291055"/>
                <a:gd name="connsiteY40" fmla="*/ 882192 h 4035310"/>
                <a:gd name="connsiteX41" fmla="*/ 431321 w 2291055"/>
                <a:gd name="connsiteY41" fmla="*/ 804555 h 4035310"/>
                <a:gd name="connsiteX42" fmla="*/ 439948 w 2291055"/>
                <a:gd name="connsiteY42" fmla="*/ 778675 h 4035310"/>
                <a:gd name="connsiteX43" fmla="*/ 465827 w 2291055"/>
                <a:gd name="connsiteY43" fmla="*/ 761423 h 4035310"/>
                <a:gd name="connsiteX44" fmla="*/ 491706 w 2291055"/>
                <a:gd name="connsiteY44" fmla="*/ 709664 h 4035310"/>
                <a:gd name="connsiteX45" fmla="*/ 508959 w 2291055"/>
                <a:gd name="connsiteY45" fmla="*/ 657906 h 4035310"/>
                <a:gd name="connsiteX46" fmla="*/ 543465 w 2291055"/>
                <a:gd name="connsiteY46" fmla="*/ 606147 h 4035310"/>
                <a:gd name="connsiteX47" fmla="*/ 552091 w 2291055"/>
                <a:gd name="connsiteY47" fmla="*/ 528509 h 4035310"/>
                <a:gd name="connsiteX48" fmla="*/ 569344 w 2291055"/>
                <a:gd name="connsiteY48" fmla="*/ 476751 h 4035310"/>
                <a:gd name="connsiteX49" fmla="*/ 586597 w 2291055"/>
                <a:gd name="connsiteY49" fmla="*/ 424992 h 4035310"/>
                <a:gd name="connsiteX50" fmla="*/ 621102 w 2291055"/>
                <a:gd name="connsiteY50" fmla="*/ 373234 h 4035310"/>
                <a:gd name="connsiteX51" fmla="*/ 629729 w 2291055"/>
                <a:gd name="connsiteY51" fmla="*/ 347355 h 4035310"/>
                <a:gd name="connsiteX52" fmla="*/ 612476 w 2291055"/>
                <a:gd name="connsiteY52" fmla="*/ 105815 h 4035310"/>
                <a:gd name="connsiteX53" fmla="*/ 595223 w 2291055"/>
                <a:gd name="connsiteY53" fmla="*/ 54057 h 4035310"/>
                <a:gd name="connsiteX54" fmla="*/ 560717 w 2291055"/>
                <a:gd name="connsiteY54" fmla="*/ 2298 h 4035310"/>
                <a:gd name="connsiteX55" fmla="*/ 146649 w 2291055"/>
                <a:gd name="connsiteY55" fmla="*/ 131694 h 4035310"/>
                <a:gd name="connsiteX56" fmla="*/ 0 w 2291055"/>
                <a:gd name="connsiteY56" fmla="*/ 157573 h 4035310"/>
                <a:gd name="connsiteX0" fmla="*/ 0 w 2291055"/>
                <a:gd name="connsiteY0" fmla="*/ 157573 h 4035310"/>
                <a:gd name="connsiteX1" fmla="*/ 0 w 2291055"/>
                <a:gd name="connsiteY1" fmla="*/ 157573 h 4035310"/>
                <a:gd name="connsiteX2" fmla="*/ 43133 w 2291055"/>
                <a:gd name="connsiteY2" fmla="*/ 1235875 h 4035310"/>
                <a:gd name="connsiteX3" fmla="*/ 51759 w 2291055"/>
                <a:gd name="connsiteY3" fmla="*/ 1598185 h 4035310"/>
                <a:gd name="connsiteX4" fmla="*/ 69012 w 2291055"/>
                <a:gd name="connsiteY4" fmla="*/ 1744834 h 4035310"/>
                <a:gd name="connsiteX5" fmla="*/ 77638 w 2291055"/>
                <a:gd name="connsiteY5" fmla="*/ 1891483 h 4035310"/>
                <a:gd name="connsiteX6" fmla="*/ 129397 w 2291055"/>
                <a:gd name="connsiteY6" fmla="*/ 2693740 h 4035310"/>
                <a:gd name="connsiteX7" fmla="*/ 232209 w 2291055"/>
                <a:gd name="connsiteY7" fmla="*/ 3370249 h 4035310"/>
                <a:gd name="connsiteX8" fmla="*/ 224287 w 2291055"/>
                <a:gd name="connsiteY8" fmla="*/ 3599513 h 4035310"/>
                <a:gd name="connsiteX9" fmla="*/ 232914 w 2291055"/>
                <a:gd name="connsiteY9" fmla="*/ 3711657 h 4035310"/>
                <a:gd name="connsiteX10" fmla="*/ 241540 w 2291055"/>
                <a:gd name="connsiteY10" fmla="*/ 3858306 h 4035310"/>
                <a:gd name="connsiteX11" fmla="*/ 207034 w 2291055"/>
                <a:gd name="connsiteY11" fmla="*/ 4013581 h 4035310"/>
                <a:gd name="connsiteX12" fmla="*/ 276046 w 2291055"/>
                <a:gd name="connsiteY12" fmla="*/ 4004955 h 4035310"/>
                <a:gd name="connsiteX13" fmla="*/ 1384151 w 2291055"/>
                <a:gd name="connsiteY13" fmla="*/ 3743783 h 4035310"/>
                <a:gd name="connsiteX14" fmla="*/ 2191110 w 2291055"/>
                <a:gd name="connsiteY14" fmla="*/ 3556381 h 4035310"/>
                <a:gd name="connsiteX15" fmla="*/ 2268748 w 2291055"/>
                <a:gd name="connsiteY15" fmla="*/ 3521875 h 4035310"/>
                <a:gd name="connsiteX16" fmla="*/ 2260121 w 2291055"/>
                <a:gd name="connsiteY16" fmla="*/ 3495996 h 4035310"/>
                <a:gd name="connsiteX17" fmla="*/ 1927518 w 2291055"/>
                <a:gd name="connsiteY17" fmla="*/ 3162817 h 4035310"/>
                <a:gd name="connsiteX18" fmla="*/ 1699857 w 2291055"/>
                <a:gd name="connsiteY18" fmla="*/ 3003919 h 4035310"/>
                <a:gd name="connsiteX19" fmla="*/ 1609207 w 2291055"/>
                <a:gd name="connsiteY19" fmla="*/ 2973675 h 4035310"/>
                <a:gd name="connsiteX20" fmla="*/ 1449238 w 2291055"/>
                <a:gd name="connsiteY20" fmla="*/ 2641981 h 4035310"/>
                <a:gd name="connsiteX21" fmla="*/ 1380227 w 2291055"/>
                <a:gd name="connsiteY21" fmla="*/ 2547090 h 4035310"/>
                <a:gd name="connsiteX22" fmla="*/ 1115286 w 2291055"/>
                <a:gd name="connsiteY22" fmla="*/ 2233225 h 4035310"/>
                <a:gd name="connsiteX23" fmla="*/ 948906 w 2291055"/>
                <a:gd name="connsiteY23" fmla="*/ 2046758 h 4035310"/>
                <a:gd name="connsiteX24" fmla="*/ 693901 w 2291055"/>
                <a:gd name="connsiteY24" fmla="*/ 1723442 h 4035310"/>
                <a:gd name="connsiteX25" fmla="*/ 629729 w 2291055"/>
                <a:gd name="connsiteY25" fmla="*/ 1641317 h 4035310"/>
                <a:gd name="connsiteX26" fmla="*/ 603849 w 2291055"/>
                <a:gd name="connsiteY26" fmla="*/ 1615438 h 4035310"/>
                <a:gd name="connsiteX27" fmla="*/ 577970 w 2291055"/>
                <a:gd name="connsiteY27" fmla="*/ 1598185 h 4035310"/>
                <a:gd name="connsiteX28" fmla="*/ 560717 w 2291055"/>
                <a:gd name="connsiteY28" fmla="*/ 1572306 h 4035310"/>
                <a:gd name="connsiteX29" fmla="*/ 508959 w 2291055"/>
                <a:gd name="connsiteY29" fmla="*/ 1555053 h 4035310"/>
                <a:gd name="connsiteX30" fmla="*/ 483080 w 2291055"/>
                <a:gd name="connsiteY30" fmla="*/ 1546426 h 4035310"/>
                <a:gd name="connsiteX31" fmla="*/ 431321 w 2291055"/>
                <a:gd name="connsiteY31" fmla="*/ 1511921 h 4035310"/>
                <a:gd name="connsiteX32" fmla="*/ 405442 w 2291055"/>
                <a:gd name="connsiteY32" fmla="*/ 1503294 h 4035310"/>
                <a:gd name="connsiteX33" fmla="*/ 353683 w 2291055"/>
                <a:gd name="connsiteY33" fmla="*/ 1477415 h 4035310"/>
                <a:gd name="connsiteX34" fmla="*/ 276046 w 2291055"/>
                <a:gd name="connsiteY34" fmla="*/ 1442909 h 4035310"/>
                <a:gd name="connsiteX35" fmla="*/ 267419 w 2291055"/>
                <a:gd name="connsiteY35" fmla="*/ 1071973 h 4035310"/>
                <a:gd name="connsiteX36" fmla="*/ 327804 w 2291055"/>
                <a:gd name="connsiteY36" fmla="*/ 1011589 h 4035310"/>
                <a:gd name="connsiteX37" fmla="*/ 362310 w 2291055"/>
                <a:gd name="connsiteY37" fmla="*/ 959830 h 4035310"/>
                <a:gd name="connsiteX38" fmla="*/ 379563 w 2291055"/>
                <a:gd name="connsiteY38" fmla="*/ 933951 h 4035310"/>
                <a:gd name="connsiteX39" fmla="*/ 405442 w 2291055"/>
                <a:gd name="connsiteY39" fmla="*/ 882192 h 4035310"/>
                <a:gd name="connsiteX40" fmla="*/ 431321 w 2291055"/>
                <a:gd name="connsiteY40" fmla="*/ 804555 h 4035310"/>
                <a:gd name="connsiteX41" fmla="*/ 439948 w 2291055"/>
                <a:gd name="connsiteY41" fmla="*/ 778675 h 4035310"/>
                <a:gd name="connsiteX42" fmla="*/ 465827 w 2291055"/>
                <a:gd name="connsiteY42" fmla="*/ 761423 h 4035310"/>
                <a:gd name="connsiteX43" fmla="*/ 491706 w 2291055"/>
                <a:gd name="connsiteY43" fmla="*/ 709664 h 4035310"/>
                <a:gd name="connsiteX44" fmla="*/ 508959 w 2291055"/>
                <a:gd name="connsiteY44" fmla="*/ 657906 h 4035310"/>
                <a:gd name="connsiteX45" fmla="*/ 543465 w 2291055"/>
                <a:gd name="connsiteY45" fmla="*/ 606147 h 4035310"/>
                <a:gd name="connsiteX46" fmla="*/ 552091 w 2291055"/>
                <a:gd name="connsiteY46" fmla="*/ 528509 h 4035310"/>
                <a:gd name="connsiteX47" fmla="*/ 569344 w 2291055"/>
                <a:gd name="connsiteY47" fmla="*/ 476751 h 4035310"/>
                <a:gd name="connsiteX48" fmla="*/ 586597 w 2291055"/>
                <a:gd name="connsiteY48" fmla="*/ 424992 h 4035310"/>
                <a:gd name="connsiteX49" fmla="*/ 621102 w 2291055"/>
                <a:gd name="connsiteY49" fmla="*/ 373234 h 4035310"/>
                <a:gd name="connsiteX50" fmla="*/ 629729 w 2291055"/>
                <a:gd name="connsiteY50" fmla="*/ 347355 h 4035310"/>
                <a:gd name="connsiteX51" fmla="*/ 612476 w 2291055"/>
                <a:gd name="connsiteY51" fmla="*/ 105815 h 4035310"/>
                <a:gd name="connsiteX52" fmla="*/ 595223 w 2291055"/>
                <a:gd name="connsiteY52" fmla="*/ 54057 h 4035310"/>
                <a:gd name="connsiteX53" fmla="*/ 560717 w 2291055"/>
                <a:gd name="connsiteY53" fmla="*/ 2298 h 4035310"/>
                <a:gd name="connsiteX54" fmla="*/ 146649 w 2291055"/>
                <a:gd name="connsiteY54" fmla="*/ 131694 h 4035310"/>
                <a:gd name="connsiteX55" fmla="*/ 0 w 2291055"/>
                <a:gd name="connsiteY55" fmla="*/ 157573 h 4035310"/>
                <a:gd name="connsiteX0" fmla="*/ 0 w 2291055"/>
                <a:gd name="connsiteY0" fmla="*/ 157573 h 4035310"/>
                <a:gd name="connsiteX1" fmla="*/ 0 w 2291055"/>
                <a:gd name="connsiteY1" fmla="*/ 157573 h 4035310"/>
                <a:gd name="connsiteX2" fmla="*/ 43133 w 2291055"/>
                <a:gd name="connsiteY2" fmla="*/ 1235875 h 4035310"/>
                <a:gd name="connsiteX3" fmla="*/ 51759 w 2291055"/>
                <a:gd name="connsiteY3" fmla="*/ 1598185 h 4035310"/>
                <a:gd name="connsiteX4" fmla="*/ 69012 w 2291055"/>
                <a:gd name="connsiteY4" fmla="*/ 1744834 h 4035310"/>
                <a:gd name="connsiteX5" fmla="*/ 77638 w 2291055"/>
                <a:gd name="connsiteY5" fmla="*/ 1891483 h 4035310"/>
                <a:gd name="connsiteX6" fmla="*/ 129397 w 2291055"/>
                <a:gd name="connsiteY6" fmla="*/ 2693740 h 4035310"/>
                <a:gd name="connsiteX7" fmla="*/ 232209 w 2291055"/>
                <a:gd name="connsiteY7" fmla="*/ 3370249 h 4035310"/>
                <a:gd name="connsiteX8" fmla="*/ 224287 w 2291055"/>
                <a:gd name="connsiteY8" fmla="*/ 3599513 h 4035310"/>
                <a:gd name="connsiteX9" fmla="*/ 232914 w 2291055"/>
                <a:gd name="connsiteY9" fmla="*/ 3711657 h 4035310"/>
                <a:gd name="connsiteX10" fmla="*/ 241540 w 2291055"/>
                <a:gd name="connsiteY10" fmla="*/ 3858306 h 4035310"/>
                <a:gd name="connsiteX11" fmla="*/ 207034 w 2291055"/>
                <a:gd name="connsiteY11" fmla="*/ 4013581 h 4035310"/>
                <a:gd name="connsiteX12" fmla="*/ 276046 w 2291055"/>
                <a:gd name="connsiteY12" fmla="*/ 4004955 h 4035310"/>
                <a:gd name="connsiteX13" fmla="*/ 1384151 w 2291055"/>
                <a:gd name="connsiteY13" fmla="*/ 3743783 h 4035310"/>
                <a:gd name="connsiteX14" fmla="*/ 2191110 w 2291055"/>
                <a:gd name="connsiteY14" fmla="*/ 3556381 h 4035310"/>
                <a:gd name="connsiteX15" fmla="*/ 2268748 w 2291055"/>
                <a:gd name="connsiteY15" fmla="*/ 3521875 h 4035310"/>
                <a:gd name="connsiteX16" fmla="*/ 2260121 w 2291055"/>
                <a:gd name="connsiteY16" fmla="*/ 3495996 h 4035310"/>
                <a:gd name="connsiteX17" fmla="*/ 1927518 w 2291055"/>
                <a:gd name="connsiteY17" fmla="*/ 3162817 h 4035310"/>
                <a:gd name="connsiteX18" fmla="*/ 1699857 w 2291055"/>
                <a:gd name="connsiteY18" fmla="*/ 3003919 h 4035310"/>
                <a:gd name="connsiteX19" fmla="*/ 1609207 w 2291055"/>
                <a:gd name="connsiteY19" fmla="*/ 2973675 h 4035310"/>
                <a:gd name="connsiteX20" fmla="*/ 1449238 w 2291055"/>
                <a:gd name="connsiteY20" fmla="*/ 2641981 h 4035310"/>
                <a:gd name="connsiteX21" fmla="*/ 1380227 w 2291055"/>
                <a:gd name="connsiteY21" fmla="*/ 2547090 h 4035310"/>
                <a:gd name="connsiteX22" fmla="*/ 1115286 w 2291055"/>
                <a:gd name="connsiteY22" fmla="*/ 2233225 h 4035310"/>
                <a:gd name="connsiteX23" fmla="*/ 948906 w 2291055"/>
                <a:gd name="connsiteY23" fmla="*/ 2046758 h 4035310"/>
                <a:gd name="connsiteX24" fmla="*/ 693901 w 2291055"/>
                <a:gd name="connsiteY24" fmla="*/ 1723442 h 4035310"/>
                <a:gd name="connsiteX25" fmla="*/ 603849 w 2291055"/>
                <a:gd name="connsiteY25" fmla="*/ 1615438 h 4035310"/>
                <a:gd name="connsiteX26" fmla="*/ 577970 w 2291055"/>
                <a:gd name="connsiteY26" fmla="*/ 1598185 h 4035310"/>
                <a:gd name="connsiteX27" fmla="*/ 560717 w 2291055"/>
                <a:gd name="connsiteY27" fmla="*/ 1572306 h 4035310"/>
                <a:gd name="connsiteX28" fmla="*/ 508959 w 2291055"/>
                <a:gd name="connsiteY28" fmla="*/ 1555053 h 4035310"/>
                <a:gd name="connsiteX29" fmla="*/ 483080 w 2291055"/>
                <a:gd name="connsiteY29" fmla="*/ 1546426 h 4035310"/>
                <a:gd name="connsiteX30" fmla="*/ 431321 w 2291055"/>
                <a:gd name="connsiteY30" fmla="*/ 1511921 h 4035310"/>
                <a:gd name="connsiteX31" fmla="*/ 405442 w 2291055"/>
                <a:gd name="connsiteY31" fmla="*/ 1503294 h 4035310"/>
                <a:gd name="connsiteX32" fmla="*/ 353683 w 2291055"/>
                <a:gd name="connsiteY32" fmla="*/ 1477415 h 4035310"/>
                <a:gd name="connsiteX33" fmla="*/ 276046 w 2291055"/>
                <a:gd name="connsiteY33" fmla="*/ 1442909 h 4035310"/>
                <a:gd name="connsiteX34" fmla="*/ 267419 w 2291055"/>
                <a:gd name="connsiteY34" fmla="*/ 1071973 h 4035310"/>
                <a:gd name="connsiteX35" fmla="*/ 327804 w 2291055"/>
                <a:gd name="connsiteY35" fmla="*/ 1011589 h 4035310"/>
                <a:gd name="connsiteX36" fmla="*/ 362310 w 2291055"/>
                <a:gd name="connsiteY36" fmla="*/ 959830 h 4035310"/>
                <a:gd name="connsiteX37" fmla="*/ 379563 w 2291055"/>
                <a:gd name="connsiteY37" fmla="*/ 933951 h 4035310"/>
                <a:gd name="connsiteX38" fmla="*/ 405442 w 2291055"/>
                <a:gd name="connsiteY38" fmla="*/ 882192 h 4035310"/>
                <a:gd name="connsiteX39" fmla="*/ 431321 w 2291055"/>
                <a:gd name="connsiteY39" fmla="*/ 804555 h 4035310"/>
                <a:gd name="connsiteX40" fmla="*/ 439948 w 2291055"/>
                <a:gd name="connsiteY40" fmla="*/ 778675 h 4035310"/>
                <a:gd name="connsiteX41" fmla="*/ 465827 w 2291055"/>
                <a:gd name="connsiteY41" fmla="*/ 761423 h 4035310"/>
                <a:gd name="connsiteX42" fmla="*/ 491706 w 2291055"/>
                <a:gd name="connsiteY42" fmla="*/ 709664 h 4035310"/>
                <a:gd name="connsiteX43" fmla="*/ 508959 w 2291055"/>
                <a:gd name="connsiteY43" fmla="*/ 657906 h 4035310"/>
                <a:gd name="connsiteX44" fmla="*/ 543465 w 2291055"/>
                <a:gd name="connsiteY44" fmla="*/ 606147 h 4035310"/>
                <a:gd name="connsiteX45" fmla="*/ 552091 w 2291055"/>
                <a:gd name="connsiteY45" fmla="*/ 528509 h 4035310"/>
                <a:gd name="connsiteX46" fmla="*/ 569344 w 2291055"/>
                <a:gd name="connsiteY46" fmla="*/ 476751 h 4035310"/>
                <a:gd name="connsiteX47" fmla="*/ 586597 w 2291055"/>
                <a:gd name="connsiteY47" fmla="*/ 424992 h 4035310"/>
                <a:gd name="connsiteX48" fmla="*/ 621102 w 2291055"/>
                <a:gd name="connsiteY48" fmla="*/ 373234 h 4035310"/>
                <a:gd name="connsiteX49" fmla="*/ 629729 w 2291055"/>
                <a:gd name="connsiteY49" fmla="*/ 347355 h 4035310"/>
                <a:gd name="connsiteX50" fmla="*/ 612476 w 2291055"/>
                <a:gd name="connsiteY50" fmla="*/ 105815 h 4035310"/>
                <a:gd name="connsiteX51" fmla="*/ 595223 w 2291055"/>
                <a:gd name="connsiteY51" fmla="*/ 54057 h 4035310"/>
                <a:gd name="connsiteX52" fmla="*/ 560717 w 2291055"/>
                <a:gd name="connsiteY52" fmla="*/ 2298 h 4035310"/>
                <a:gd name="connsiteX53" fmla="*/ 146649 w 2291055"/>
                <a:gd name="connsiteY53" fmla="*/ 131694 h 4035310"/>
                <a:gd name="connsiteX54" fmla="*/ 0 w 2291055"/>
                <a:gd name="connsiteY54" fmla="*/ 157573 h 4035310"/>
                <a:gd name="connsiteX0" fmla="*/ 0 w 2291055"/>
                <a:gd name="connsiteY0" fmla="*/ 157573 h 4035310"/>
                <a:gd name="connsiteX1" fmla="*/ 0 w 2291055"/>
                <a:gd name="connsiteY1" fmla="*/ 157573 h 4035310"/>
                <a:gd name="connsiteX2" fmla="*/ 43133 w 2291055"/>
                <a:gd name="connsiteY2" fmla="*/ 1235875 h 4035310"/>
                <a:gd name="connsiteX3" fmla="*/ 51759 w 2291055"/>
                <a:gd name="connsiteY3" fmla="*/ 1598185 h 4035310"/>
                <a:gd name="connsiteX4" fmla="*/ 69012 w 2291055"/>
                <a:gd name="connsiteY4" fmla="*/ 1744834 h 4035310"/>
                <a:gd name="connsiteX5" fmla="*/ 77638 w 2291055"/>
                <a:gd name="connsiteY5" fmla="*/ 1891483 h 4035310"/>
                <a:gd name="connsiteX6" fmla="*/ 129397 w 2291055"/>
                <a:gd name="connsiteY6" fmla="*/ 2693740 h 4035310"/>
                <a:gd name="connsiteX7" fmla="*/ 232209 w 2291055"/>
                <a:gd name="connsiteY7" fmla="*/ 3370249 h 4035310"/>
                <a:gd name="connsiteX8" fmla="*/ 224287 w 2291055"/>
                <a:gd name="connsiteY8" fmla="*/ 3599513 h 4035310"/>
                <a:gd name="connsiteX9" fmla="*/ 232914 w 2291055"/>
                <a:gd name="connsiteY9" fmla="*/ 3711657 h 4035310"/>
                <a:gd name="connsiteX10" fmla="*/ 241540 w 2291055"/>
                <a:gd name="connsiteY10" fmla="*/ 3858306 h 4035310"/>
                <a:gd name="connsiteX11" fmla="*/ 207034 w 2291055"/>
                <a:gd name="connsiteY11" fmla="*/ 4013581 h 4035310"/>
                <a:gd name="connsiteX12" fmla="*/ 276046 w 2291055"/>
                <a:gd name="connsiteY12" fmla="*/ 4004955 h 4035310"/>
                <a:gd name="connsiteX13" fmla="*/ 1384151 w 2291055"/>
                <a:gd name="connsiteY13" fmla="*/ 3743783 h 4035310"/>
                <a:gd name="connsiteX14" fmla="*/ 2191110 w 2291055"/>
                <a:gd name="connsiteY14" fmla="*/ 3556381 h 4035310"/>
                <a:gd name="connsiteX15" fmla="*/ 2268748 w 2291055"/>
                <a:gd name="connsiteY15" fmla="*/ 3521875 h 4035310"/>
                <a:gd name="connsiteX16" fmla="*/ 2260121 w 2291055"/>
                <a:gd name="connsiteY16" fmla="*/ 3495996 h 4035310"/>
                <a:gd name="connsiteX17" fmla="*/ 1927518 w 2291055"/>
                <a:gd name="connsiteY17" fmla="*/ 3162817 h 4035310"/>
                <a:gd name="connsiteX18" fmla="*/ 1699857 w 2291055"/>
                <a:gd name="connsiteY18" fmla="*/ 3003919 h 4035310"/>
                <a:gd name="connsiteX19" fmla="*/ 1609207 w 2291055"/>
                <a:gd name="connsiteY19" fmla="*/ 2973675 h 4035310"/>
                <a:gd name="connsiteX20" fmla="*/ 1449238 w 2291055"/>
                <a:gd name="connsiteY20" fmla="*/ 2641981 h 4035310"/>
                <a:gd name="connsiteX21" fmla="*/ 1380227 w 2291055"/>
                <a:gd name="connsiteY21" fmla="*/ 2547090 h 4035310"/>
                <a:gd name="connsiteX22" fmla="*/ 1115286 w 2291055"/>
                <a:gd name="connsiteY22" fmla="*/ 2233225 h 4035310"/>
                <a:gd name="connsiteX23" fmla="*/ 948906 w 2291055"/>
                <a:gd name="connsiteY23" fmla="*/ 2046758 h 4035310"/>
                <a:gd name="connsiteX24" fmla="*/ 693901 w 2291055"/>
                <a:gd name="connsiteY24" fmla="*/ 1723442 h 4035310"/>
                <a:gd name="connsiteX25" fmla="*/ 577970 w 2291055"/>
                <a:gd name="connsiteY25" fmla="*/ 1598185 h 4035310"/>
                <a:gd name="connsiteX26" fmla="*/ 560717 w 2291055"/>
                <a:gd name="connsiteY26" fmla="*/ 1572306 h 4035310"/>
                <a:gd name="connsiteX27" fmla="*/ 508959 w 2291055"/>
                <a:gd name="connsiteY27" fmla="*/ 1555053 h 4035310"/>
                <a:gd name="connsiteX28" fmla="*/ 483080 w 2291055"/>
                <a:gd name="connsiteY28" fmla="*/ 1546426 h 4035310"/>
                <a:gd name="connsiteX29" fmla="*/ 431321 w 2291055"/>
                <a:gd name="connsiteY29" fmla="*/ 1511921 h 4035310"/>
                <a:gd name="connsiteX30" fmla="*/ 405442 w 2291055"/>
                <a:gd name="connsiteY30" fmla="*/ 1503294 h 4035310"/>
                <a:gd name="connsiteX31" fmla="*/ 353683 w 2291055"/>
                <a:gd name="connsiteY31" fmla="*/ 1477415 h 4035310"/>
                <a:gd name="connsiteX32" fmla="*/ 276046 w 2291055"/>
                <a:gd name="connsiteY32" fmla="*/ 1442909 h 4035310"/>
                <a:gd name="connsiteX33" fmla="*/ 267419 w 2291055"/>
                <a:gd name="connsiteY33" fmla="*/ 1071973 h 4035310"/>
                <a:gd name="connsiteX34" fmla="*/ 327804 w 2291055"/>
                <a:gd name="connsiteY34" fmla="*/ 1011589 h 4035310"/>
                <a:gd name="connsiteX35" fmla="*/ 362310 w 2291055"/>
                <a:gd name="connsiteY35" fmla="*/ 959830 h 4035310"/>
                <a:gd name="connsiteX36" fmla="*/ 379563 w 2291055"/>
                <a:gd name="connsiteY36" fmla="*/ 933951 h 4035310"/>
                <a:gd name="connsiteX37" fmla="*/ 405442 w 2291055"/>
                <a:gd name="connsiteY37" fmla="*/ 882192 h 4035310"/>
                <a:gd name="connsiteX38" fmla="*/ 431321 w 2291055"/>
                <a:gd name="connsiteY38" fmla="*/ 804555 h 4035310"/>
                <a:gd name="connsiteX39" fmla="*/ 439948 w 2291055"/>
                <a:gd name="connsiteY39" fmla="*/ 778675 h 4035310"/>
                <a:gd name="connsiteX40" fmla="*/ 465827 w 2291055"/>
                <a:gd name="connsiteY40" fmla="*/ 761423 h 4035310"/>
                <a:gd name="connsiteX41" fmla="*/ 491706 w 2291055"/>
                <a:gd name="connsiteY41" fmla="*/ 709664 h 4035310"/>
                <a:gd name="connsiteX42" fmla="*/ 508959 w 2291055"/>
                <a:gd name="connsiteY42" fmla="*/ 657906 h 4035310"/>
                <a:gd name="connsiteX43" fmla="*/ 543465 w 2291055"/>
                <a:gd name="connsiteY43" fmla="*/ 606147 h 4035310"/>
                <a:gd name="connsiteX44" fmla="*/ 552091 w 2291055"/>
                <a:gd name="connsiteY44" fmla="*/ 528509 h 4035310"/>
                <a:gd name="connsiteX45" fmla="*/ 569344 w 2291055"/>
                <a:gd name="connsiteY45" fmla="*/ 476751 h 4035310"/>
                <a:gd name="connsiteX46" fmla="*/ 586597 w 2291055"/>
                <a:gd name="connsiteY46" fmla="*/ 424992 h 4035310"/>
                <a:gd name="connsiteX47" fmla="*/ 621102 w 2291055"/>
                <a:gd name="connsiteY47" fmla="*/ 373234 h 4035310"/>
                <a:gd name="connsiteX48" fmla="*/ 629729 w 2291055"/>
                <a:gd name="connsiteY48" fmla="*/ 347355 h 4035310"/>
                <a:gd name="connsiteX49" fmla="*/ 612476 w 2291055"/>
                <a:gd name="connsiteY49" fmla="*/ 105815 h 4035310"/>
                <a:gd name="connsiteX50" fmla="*/ 595223 w 2291055"/>
                <a:gd name="connsiteY50" fmla="*/ 54057 h 4035310"/>
                <a:gd name="connsiteX51" fmla="*/ 560717 w 2291055"/>
                <a:gd name="connsiteY51" fmla="*/ 2298 h 4035310"/>
                <a:gd name="connsiteX52" fmla="*/ 146649 w 2291055"/>
                <a:gd name="connsiteY52" fmla="*/ 131694 h 4035310"/>
                <a:gd name="connsiteX53" fmla="*/ 0 w 2291055"/>
                <a:gd name="connsiteY53" fmla="*/ 157573 h 4035310"/>
                <a:gd name="connsiteX0" fmla="*/ 0 w 2291055"/>
                <a:gd name="connsiteY0" fmla="*/ 157573 h 4035310"/>
                <a:gd name="connsiteX1" fmla="*/ 0 w 2291055"/>
                <a:gd name="connsiteY1" fmla="*/ 157573 h 4035310"/>
                <a:gd name="connsiteX2" fmla="*/ 43133 w 2291055"/>
                <a:gd name="connsiteY2" fmla="*/ 1235875 h 4035310"/>
                <a:gd name="connsiteX3" fmla="*/ 51759 w 2291055"/>
                <a:gd name="connsiteY3" fmla="*/ 1598185 h 4035310"/>
                <a:gd name="connsiteX4" fmla="*/ 69012 w 2291055"/>
                <a:gd name="connsiteY4" fmla="*/ 1744834 h 4035310"/>
                <a:gd name="connsiteX5" fmla="*/ 77638 w 2291055"/>
                <a:gd name="connsiteY5" fmla="*/ 1891483 h 4035310"/>
                <a:gd name="connsiteX6" fmla="*/ 129397 w 2291055"/>
                <a:gd name="connsiteY6" fmla="*/ 2693740 h 4035310"/>
                <a:gd name="connsiteX7" fmla="*/ 232209 w 2291055"/>
                <a:gd name="connsiteY7" fmla="*/ 3370249 h 4035310"/>
                <a:gd name="connsiteX8" fmla="*/ 224287 w 2291055"/>
                <a:gd name="connsiteY8" fmla="*/ 3599513 h 4035310"/>
                <a:gd name="connsiteX9" fmla="*/ 232914 w 2291055"/>
                <a:gd name="connsiteY9" fmla="*/ 3711657 h 4035310"/>
                <a:gd name="connsiteX10" fmla="*/ 241540 w 2291055"/>
                <a:gd name="connsiteY10" fmla="*/ 3858306 h 4035310"/>
                <a:gd name="connsiteX11" fmla="*/ 207034 w 2291055"/>
                <a:gd name="connsiteY11" fmla="*/ 4013581 h 4035310"/>
                <a:gd name="connsiteX12" fmla="*/ 276046 w 2291055"/>
                <a:gd name="connsiteY12" fmla="*/ 4004955 h 4035310"/>
                <a:gd name="connsiteX13" fmla="*/ 1384151 w 2291055"/>
                <a:gd name="connsiteY13" fmla="*/ 3743783 h 4035310"/>
                <a:gd name="connsiteX14" fmla="*/ 2191110 w 2291055"/>
                <a:gd name="connsiteY14" fmla="*/ 3556381 h 4035310"/>
                <a:gd name="connsiteX15" fmla="*/ 2268748 w 2291055"/>
                <a:gd name="connsiteY15" fmla="*/ 3521875 h 4035310"/>
                <a:gd name="connsiteX16" fmla="*/ 2260121 w 2291055"/>
                <a:gd name="connsiteY16" fmla="*/ 3495996 h 4035310"/>
                <a:gd name="connsiteX17" fmla="*/ 1927518 w 2291055"/>
                <a:gd name="connsiteY17" fmla="*/ 3162817 h 4035310"/>
                <a:gd name="connsiteX18" fmla="*/ 1699857 w 2291055"/>
                <a:gd name="connsiteY18" fmla="*/ 3003919 h 4035310"/>
                <a:gd name="connsiteX19" fmla="*/ 1609207 w 2291055"/>
                <a:gd name="connsiteY19" fmla="*/ 2973675 h 4035310"/>
                <a:gd name="connsiteX20" fmla="*/ 1449238 w 2291055"/>
                <a:gd name="connsiteY20" fmla="*/ 2641981 h 4035310"/>
                <a:gd name="connsiteX21" fmla="*/ 1380227 w 2291055"/>
                <a:gd name="connsiteY21" fmla="*/ 2547090 h 4035310"/>
                <a:gd name="connsiteX22" fmla="*/ 1115286 w 2291055"/>
                <a:gd name="connsiteY22" fmla="*/ 2233225 h 4035310"/>
                <a:gd name="connsiteX23" fmla="*/ 948906 w 2291055"/>
                <a:gd name="connsiteY23" fmla="*/ 2046758 h 4035310"/>
                <a:gd name="connsiteX24" fmla="*/ 693901 w 2291055"/>
                <a:gd name="connsiteY24" fmla="*/ 1723442 h 4035310"/>
                <a:gd name="connsiteX25" fmla="*/ 560717 w 2291055"/>
                <a:gd name="connsiteY25" fmla="*/ 1572306 h 4035310"/>
                <a:gd name="connsiteX26" fmla="*/ 508959 w 2291055"/>
                <a:gd name="connsiteY26" fmla="*/ 1555053 h 4035310"/>
                <a:gd name="connsiteX27" fmla="*/ 483080 w 2291055"/>
                <a:gd name="connsiteY27" fmla="*/ 1546426 h 4035310"/>
                <a:gd name="connsiteX28" fmla="*/ 431321 w 2291055"/>
                <a:gd name="connsiteY28" fmla="*/ 1511921 h 4035310"/>
                <a:gd name="connsiteX29" fmla="*/ 405442 w 2291055"/>
                <a:gd name="connsiteY29" fmla="*/ 1503294 h 4035310"/>
                <a:gd name="connsiteX30" fmla="*/ 353683 w 2291055"/>
                <a:gd name="connsiteY30" fmla="*/ 1477415 h 4035310"/>
                <a:gd name="connsiteX31" fmla="*/ 276046 w 2291055"/>
                <a:gd name="connsiteY31" fmla="*/ 1442909 h 4035310"/>
                <a:gd name="connsiteX32" fmla="*/ 267419 w 2291055"/>
                <a:gd name="connsiteY32" fmla="*/ 1071973 h 4035310"/>
                <a:gd name="connsiteX33" fmla="*/ 327804 w 2291055"/>
                <a:gd name="connsiteY33" fmla="*/ 1011589 h 4035310"/>
                <a:gd name="connsiteX34" fmla="*/ 362310 w 2291055"/>
                <a:gd name="connsiteY34" fmla="*/ 959830 h 4035310"/>
                <a:gd name="connsiteX35" fmla="*/ 379563 w 2291055"/>
                <a:gd name="connsiteY35" fmla="*/ 933951 h 4035310"/>
                <a:gd name="connsiteX36" fmla="*/ 405442 w 2291055"/>
                <a:gd name="connsiteY36" fmla="*/ 882192 h 4035310"/>
                <a:gd name="connsiteX37" fmla="*/ 431321 w 2291055"/>
                <a:gd name="connsiteY37" fmla="*/ 804555 h 4035310"/>
                <a:gd name="connsiteX38" fmla="*/ 439948 w 2291055"/>
                <a:gd name="connsiteY38" fmla="*/ 778675 h 4035310"/>
                <a:gd name="connsiteX39" fmla="*/ 465827 w 2291055"/>
                <a:gd name="connsiteY39" fmla="*/ 761423 h 4035310"/>
                <a:gd name="connsiteX40" fmla="*/ 491706 w 2291055"/>
                <a:gd name="connsiteY40" fmla="*/ 709664 h 4035310"/>
                <a:gd name="connsiteX41" fmla="*/ 508959 w 2291055"/>
                <a:gd name="connsiteY41" fmla="*/ 657906 h 4035310"/>
                <a:gd name="connsiteX42" fmla="*/ 543465 w 2291055"/>
                <a:gd name="connsiteY42" fmla="*/ 606147 h 4035310"/>
                <a:gd name="connsiteX43" fmla="*/ 552091 w 2291055"/>
                <a:gd name="connsiteY43" fmla="*/ 528509 h 4035310"/>
                <a:gd name="connsiteX44" fmla="*/ 569344 w 2291055"/>
                <a:gd name="connsiteY44" fmla="*/ 476751 h 4035310"/>
                <a:gd name="connsiteX45" fmla="*/ 586597 w 2291055"/>
                <a:gd name="connsiteY45" fmla="*/ 424992 h 4035310"/>
                <a:gd name="connsiteX46" fmla="*/ 621102 w 2291055"/>
                <a:gd name="connsiteY46" fmla="*/ 373234 h 4035310"/>
                <a:gd name="connsiteX47" fmla="*/ 629729 w 2291055"/>
                <a:gd name="connsiteY47" fmla="*/ 347355 h 4035310"/>
                <a:gd name="connsiteX48" fmla="*/ 612476 w 2291055"/>
                <a:gd name="connsiteY48" fmla="*/ 105815 h 4035310"/>
                <a:gd name="connsiteX49" fmla="*/ 595223 w 2291055"/>
                <a:gd name="connsiteY49" fmla="*/ 54057 h 4035310"/>
                <a:gd name="connsiteX50" fmla="*/ 560717 w 2291055"/>
                <a:gd name="connsiteY50" fmla="*/ 2298 h 4035310"/>
                <a:gd name="connsiteX51" fmla="*/ 146649 w 2291055"/>
                <a:gd name="connsiteY51" fmla="*/ 131694 h 4035310"/>
                <a:gd name="connsiteX52" fmla="*/ 0 w 2291055"/>
                <a:gd name="connsiteY52" fmla="*/ 157573 h 4035310"/>
                <a:gd name="connsiteX0" fmla="*/ 0 w 2291055"/>
                <a:gd name="connsiteY0" fmla="*/ 157573 h 4035310"/>
                <a:gd name="connsiteX1" fmla="*/ 0 w 2291055"/>
                <a:gd name="connsiteY1" fmla="*/ 157573 h 4035310"/>
                <a:gd name="connsiteX2" fmla="*/ 43133 w 2291055"/>
                <a:gd name="connsiteY2" fmla="*/ 1235875 h 4035310"/>
                <a:gd name="connsiteX3" fmla="*/ 51759 w 2291055"/>
                <a:gd name="connsiteY3" fmla="*/ 1598185 h 4035310"/>
                <a:gd name="connsiteX4" fmla="*/ 69012 w 2291055"/>
                <a:gd name="connsiteY4" fmla="*/ 1744834 h 4035310"/>
                <a:gd name="connsiteX5" fmla="*/ 77638 w 2291055"/>
                <a:gd name="connsiteY5" fmla="*/ 1891483 h 4035310"/>
                <a:gd name="connsiteX6" fmla="*/ 129397 w 2291055"/>
                <a:gd name="connsiteY6" fmla="*/ 2693740 h 4035310"/>
                <a:gd name="connsiteX7" fmla="*/ 232209 w 2291055"/>
                <a:gd name="connsiteY7" fmla="*/ 3370249 h 4035310"/>
                <a:gd name="connsiteX8" fmla="*/ 224287 w 2291055"/>
                <a:gd name="connsiteY8" fmla="*/ 3599513 h 4035310"/>
                <a:gd name="connsiteX9" fmla="*/ 232914 w 2291055"/>
                <a:gd name="connsiteY9" fmla="*/ 3711657 h 4035310"/>
                <a:gd name="connsiteX10" fmla="*/ 241540 w 2291055"/>
                <a:gd name="connsiteY10" fmla="*/ 3858306 h 4035310"/>
                <a:gd name="connsiteX11" fmla="*/ 207034 w 2291055"/>
                <a:gd name="connsiteY11" fmla="*/ 4013581 h 4035310"/>
                <a:gd name="connsiteX12" fmla="*/ 276046 w 2291055"/>
                <a:gd name="connsiteY12" fmla="*/ 4004955 h 4035310"/>
                <a:gd name="connsiteX13" fmla="*/ 1384151 w 2291055"/>
                <a:gd name="connsiteY13" fmla="*/ 3743783 h 4035310"/>
                <a:gd name="connsiteX14" fmla="*/ 2191110 w 2291055"/>
                <a:gd name="connsiteY14" fmla="*/ 3556381 h 4035310"/>
                <a:gd name="connsiteX15" fmla="*/ 2268748 w 2291055"/>
                <a:gd name="connsiteY15" fmla="*/ 3521875 h 4035310"/>
                <a:gd name="connsiteX16" fmla="*/ 2260121 w 2291055"/>
                <a:gd name="connsiteY16" fmla="*/ 3495996 h 4035310"/>
                <a:gd name="connsiteX17" fmla="*/ 1927518 w 2291055"/>
                <a:gd name="connsiteY17" fmla="*/ 3162817 h 4035310"/>
                <a:gd name="connsiteX18" fmla="*/ 1699857 w 2291055"/>
                <a:gd name="connsiteY18" fmla="*/ 3003919 h 4035310"/>
                <a:gd name="connsiteX19" fmla="*/ 1609207 w 2291055"/>
                <a:gd name="connsiteY19" fmla="*/ 2973675 h 4035310"/>
                <a:gd name="connsiteX20" fmla="*/ 1449238 w 2291055"/>
                <a:gd name="connsiteY20" fmla="*/ 2641981 h 4035310"/>
                <a:gd name="connsiteX21" fmla="*/ 1380227 w 2291055"/>
                <a:gd name="connsiteY21" fmla="*/ 2547090 h 4035310"/>
                <a:gd name="connsiteX22" fmla="*/ 1115286 w 2291055"/>
                <a:gd name="connsiteY22" fmla="*/ 2233225 h 4035310"/>
                <a:gd name="connsiteX23" fmla="*/ 948906 w 2291055"/>
                <a:gd name="connsiteY23" fmla="*/ 2046758 h 4035310"/>
                <a:gd name="connsiteX24" fmla="*/ 693901 w 2291055"/>
                <a:gd name="connsiteY24" fmla="*/ 1723442 h 4035310"/>
                <a:gd name="connsiteX25" fmla="*/ 550815 w 2291055"/>
                <a:gd name="connsiteY25" fmla="*/ 1622757 h 4035310"/>
                <a:gd name="connsiteX26" fmla="*/ 508959 w 2291055"/>
                <a:gd name="connsiteY26" fmla="*/ 1555053 h 4035310"/>
                <a:gd name="connsiteX27" fmla="*/ 483080 w 2291055"/>
                <a:gd name="connsiteY27" fmla="*/ 1546426 h 4035310"/>
                <a:gd name="connsiteX28" fmla="*/ 431321 w 2291055"/>
                <a:gd name="connsiteY28" fmla="*/ 1511921 h 4035310"/>
                <a:gd name="connsiteX29" fmla="*/ 405442 w 2291055"/>
                <a:gd name="connsiteY29" fmla="*/ 1503294 h 4035310"/>
                <a:gd name="connsiteX30" fmla="*/ 353683 w 2291055"/>
                <a:gd name="connsiteY30" fmla="*/ 1477415 h 4035310"/>
                <a:gd name="connsiteX31" fmla="*/ 276046 w 2291055"/>
                <a:gd name="connsiteY31" fmla="*/ 1442909 h 4035310"/>
                <a:gd name="connsiteX32" fmla="*/ 267419 w 2291055"/>
                <a:gd name="connsiteY32" fmla="*/ 1071973 h 4035310"/>
                <a:gd name="connsiteX33" fmla="*/ 327804 w 2291055"/>
                <a:gd name="connsiteY33" fmla="*/ 1011589 h 4035310"/>
                <a:gd name="connsiteX34" fmla="*/ 362310 w 2291055"/>
                <a:gd name="connsiteY34" fmla="*/ 959830 h 4035310"/>
                <a:gd name="connsiteX35" fmla="*/ 379563 w 2291055"/>
                <a:gd name="connsiteY35" fmla="*/ 933951 h 4035310"/>
                <a:gd name="connsiteX36" fmla="*/ 405442 w 2291055"/>
                <a:gd name="connsiteY36" fmla="*/ 882192 h 4035310"/>
                <a:gd name="connsiteX37" fmla="*/ 431321 w 2291055"/>
                <a:gd name="connsiteY37" fmla="*/ 804555 h 4035310"/>
                <a:gd name="connsiteX38" fmla="*/ 439948 w 2291055"/>
                <a:gd name="connsiteY38" fmla="*/ 778675 h 4035310"/>
                <a:gd name="connsiteX39" fmla="*/ 465827 w 2291055"/>
                <a:gd name="connsiteY39" fmla="*/ 761423 h 4035310"/>
                <a:gd name="connsiteX40" fmla="*/ 491706 w 2291055"/>
                <a:gd name="connsiteY40" fmla="*/ 709664 h 4035310"/>
                <a:gd name="connsiteX41" fmla="*/ 508959 w 2291055"/>
                <a:gd name="connsiteY41" fmla="*/ 657906 h 4035310"/>
                <a:gd name="connsiteX42" fmla="*/ 543465 w 2291055"/>
                <a:gd name="connsiteY42" fmla="*/ 606147 h 4035310"/>
                <a:gd name="connsiteX43" fmla="*/ 552091 w 2291055"/>
                <a:gd name="connsiteY43" fmla="*/ 528509 h 4035310"/>
                <a:gd name="connsiteX44" fmla="*/ 569344 w 2291055"/>
                <a:gd name="connsiteY44" fmla="*/ 476751 h 4035310"/>
                <a:gd name="connsiteX45" fmla="*/ 586597 w 2291055"/>
                <a:gd name="connsiteY45" fmla="*/ 424992 h 4035310"/>
                <a:gd name="connsiteX46" fmla="*/ 621102 w 2291055"/>
                <a:gd name="connsiteY46" fmla="*/ 373234 h 4035310"/>
                <a:gd name="connsiteX47" fmla="*/ 629729 w 2291055"/>
                <a:gd name="connsiteY47" fmla="*/ 347355 h 4035310"/>
                <a:gd name="connsiteX48" fmla="*/ 612476 w 2291055"/>
                <a:gd name="connsiteY48" fmla="*/ 105815 h 4035310"/>
                <a:gd name="connsiteX49" fmla="*/ 595223 w 2291055"/>
                <a:gd name="connsiteY49" fmla="*/ 54057 h 4035310"/>
                <a:gd name="connsiteX50" fmla="*/ 560717 w 2291055"/>
                <a:gd name="connsiteY50" fmla="*/ 2298 h 4035310"/>
                <a:gd name="connsiteX51" fmla="*/ 146649 w 2291055"/>
                <a:gd name="connsiteY51" fmla="*/ 131694 h 4035310"/>
                <a:gd name="connsiteX52" fmla="*/ 0 w 2291055"/>
                <a:gd name="connsiteY52" fmla="*/ 157573 h 4035310"/>
                <a:gd name="connsiteX0" fmla="*/ 0 w 2291055"/>
                <a:gd name="connsiteY0" fmla="*/ 157573 h 4035310"/>
                <a:gd name="connsiteX1" fmla="*/ 0 w 2291055"/>
                <a:gd name="connsiteY1" fmla="*/ 157573 h 4035310"/>
                <a:gd name="connsiteX2" fmla="*/ 43133 w 2291055"/>
                <a:gd name="connsiteY2" fmla="*/ 1235875 h 4035310"/>
                <a:gd name="connsiteX3" fmla="*/ 51759 w 2291055"/>
                <a:gd name="connsiteY3" fmla="*/ 1598185 h 4035310"/>
                <a:gd name="connsiteX4" fmla="*/ 69012 w 2291055"/>
                <a:gd name="connsiteY4" fmla="*/ 1744834 h 4035310"/>
                <a:gd name="connsiteX5" fmla="*/ 77638 w 2291055"/>
                <a:gd name="connsiteY5" fmla="*/ 1891483 h 4035310"/>
                <a:gd name="connsiteX6" fmla="*/ 129397 w 2291055"/>
                <a:gd name="connsiteY6" fmla="*/ 2693740 h 4035310"/>
                <a:gd name="connsiteX7" fmla="*/ 232209 w 2291055"/>
                <a:gd name="connsiteY7" fmla="*/ 3370249 h 4035310"/>
                <a:gd name="connsiteX8" fmla="*/ 224287 w 2291055"/>
                <a:gd name="connsiteY8" fmla="*/ 3599513 h 4035310"/>
                <a:gd name="connsiteX9" fmla="*/ 232914 w 2291055"/>
                <a:gd name="connsiteY9" fmla="*/ 3711657 h 4035310"/>
                <a:gd name="connsiteX10" fmla="*/ 241540 w 2291055"/>
                <a:gd name="connsiteY10" fmla="*/ 3858306 h 4035310"/>
                <a:gd name="connsiteX11" fmla="*/ 207034 w 2291055"/>
                <a:gd name="connsiteY11" fmla="*/ 4013581 h 4035310"/>
                <a:gd name="connsiteX12" fmla="*/ 276046 w 2291055"/>
                <a:gd name="connsiteY12" fmla="*/ 4004955 h 4035310"/>
                <a:gd name="connsiteX13" fmla="*/ 1384151 w 2291055"/>
                <a:gd name="connsiteY13" fmla="*/ 3743783 h 4035310"/>
                <a:gd name="connsiteX14" fmla="*/ 2191110 w 2291055"/>
                <a:gd name="connsiteY14" fmla="*/ 3556381 h 4035310"/>
                <a:gd name="connsiteX15" fmla="*/ 2268748 w 2291055"/>
                <a:gd name="connsiteY15" fmla="*/ 3521875 h 4035310"/>
                <a:gd name="connsiteX16" fmla="*/ 2260121 w 2291055"/>
                <a:gd name="connsiteY16" fmla="*/ 3495996 h 4035310"/>
                <a:gd name="connsiteX17" fmla="*/ 1927518 w 2291055"/>
                <a:gd name="connsiteY17" fmla="*/ 3162817 h 4035310"/>
                <a:gd name="connsiteX18" fmla="*/ 1699857 w 2291055"/>
                <a:gd name="connsiteY18" fmla="*/ 3003919 h 4035310"/>
                <a:gd name="connsiteX19" fmla="*/ 1609207 w 2291055"/>
                <a:gd name="connsiteY19" fmla="*/ 2973675 h 4035310"/>
                <a:gd name="connsiteX20" fmla="*/ 1449238 w 2291055"/>
                <a:gd name="connsiteY20" fmla="*/ 2641981 h 4035310"/>
                <a:gd name="connsiteX21" fmla="*/ 1380227 w 2291055"/>
                <a:gd name="connsiteY21" fmla="*/ 2547090 h 4035310"/>
                <a:gd name="connsiteX22" fmla="*/ 1115286 w 2291055"/>
                <a:gd name="connsiteY22" fmla="*/ 2233225 h 4035310"/>
                <a:gd name="connsiteX23" fmla="*/ 948906 w 2291055"/>
                <a:gd name="connsiteY23" fmla="*/ 2046758 h 4035310"/>
                <a:gd name="connsiteX24" fmla="*/ 693901 w 2291055"/>
                <a:gd name="connsiteY24" fmla="*/ 1723442 h 4035310"/>
                <a:gd name="connsiteX25" fmla="*/ 550815 w 2291055"/>
                <a:gd name="connsiteY25" fmla="*/ 1622757 h 4035310"/>
                <a:gd name="connsiteX26" fmla="*/ 508959 w 2291055"/>
                <a:gd name="connsiteY26" fmla="*/ 1555053 h 4035310"/>
                <a:gd name="connsiteX27" fmla="*/ 431321 w 2291055"/>
                <a:gd name="connsiteY27" fmla="*/ 1511921 h 4035310"/>
                <a:gd name="connsiteX28" fmla="*/ 405442 w 2291055"/>
                <a:gd name="connsiteY28" fmla="*/ 1503294 h 4035310"/>
                <a:gd name="connsiteX29" fmla="*/ 353683 w 2291055"/>
                <a:gd name="connsiteY29" fmla="*/ 1477415 h 4035310"/>
                <a:gd name="connsiteX30" fmla="*/ 276046 w 2291055"/>
                <a:gd name="connsiteY30" fmla="*/ 1442909 h 4035310"/>
                <a:gd name="connsiteX31" fmla="*/ 267419 w 2291055"/>
                <a:gd name="connsiteY31" fmla="*/ 1071973 h 4035310"/>
                <a:gd name="connsiteX32" fmla="*/ 327804 w 2291055"/>
                <a:gd name="connsiteY32" fmla="*/ 1011589 h 4035310"/>
                <a:gd name="connsiteX33" fmla="*/ 362310 w 2291055"/>
                <a:gd name="connsiteY33" fmla="*/ 959830 h 4035310"/>
                <a:gd name="connsiteX34" fmla="*/ 379563 w 2291055"/>
                <a:gd name="connsiteY34" fmla="*/ 933951 h 4035310"/>
                <a:gd name="connsiteX35" fmla="*/ 405442 w 2291055"/>
                <a:gd name="connsiteY35" fmla="*/ 882192 h 4035310"/>
                <a:gd name="connsiteX36" fmla="*/ 431321 w 2291055"/>
                <a:gd name="connsiteY36" fmla="*/ 804555 h 4035310"/>
                <a:gd name="connsiteX37" fmla="*/ 439948 w 2291055"/>
                <a:gd name="connsiteY37" fmla="*/ 778675 h 4035310"/>
                <a:gd name="connsiteX38" fmla="*/ 465827 w 2291055"/>
                <a:gd name="connsiteY38" fmla="*/ 761423 h 4035310"/>
                <a:gd name="connsiteX39" fmla="*/ 491706 w 2291055"/>
                <a:gd name="connsiteY39" fmla="*/ 709664 h 4035310"/>
                <a:gd name="connsiteX40" fmla="*/ 508959 w 2291055"/>
                <a:gd name="connsiteY40" fmla="*/ 657906 h 4035310"/>
                <a:gd name="connsiteX41" fmla="*/ 543465 w 2291055"/>
                <a:gd name="connsiteY41" fmla="*/ 606147 h 4035310"/>
                <a:gd name="connsiteX42" fmla="*/ 552091 w 2291055"/>
                <a:gd name="connsiteY42" fmla="*/ 528509 h 4035310"/>
                <a:gd name="connsiteX43" fmla="*/ 569344 w 2291055"/>
                <a:gd name="connsiteY43" fmla="*/ 476751 h 4035310"/>
                <a:gd name="connsiteX44" fmla="*/ 586597 w 2291055"/>
                <a:gd name="connsiteY44" fmla="*/ 424992 h 4035310"/>
                <a:gd name="connsiteX45" fmla="*/ 621102 w 2291055"/>
                <a:gd name="connsiteY45" fmla="*/ 373234 h 4035310"/>
                <a:gd name="connsiteX46" fmla="*/ 629729 w 2291055"/>
                <a:gd name="connsiteY46" fmla="*/ 347355 h 4035310"/>
                <a:gd name="connsiteX47" fmla="*/ 612476 w 2291055"/>
                <a:gd name="connsiteY47" fmla="*/ 105815 h 4035310"/>
                <a:gd name="connsiteX48" fmla="*/ 595223 w 2291055"/>
                <a:gd name="connsiteY48" fmla="*/ 54057 h 4035310"/>
                <a:gd name="connsiteX49" fmla="*/ 560717 w 2291055"/>
                <a:gd name="connsiteY49" fmla="*/ 2298 h 4035310"/>
                <a:gd name="connsiteX50" fmla="*/ 146649 w 2291055"/>
                <a:gd name="connsiteY50" fmla="*/ 131694 h 4035310"/>
                <a:gd name="connsiteX51" fmla="*/ 0 w 2291055"/>
                <a:gd name="connsiteY51" fmla="*/ 157573 h 4035310"/>
                <a:gd name="connsiteX0" fmla="*/ 0 w 2291055"/>
                <a:gd name="connsiteY0" fmla="*/ 157573 h 4035310"/>
                <a:gd name="connsiteX1" fmla="*/ 0 w 2291055"/>
                <a:gd name="connsiteY1" fmla="*/ 157573 h 4035310"/>
                <a:gd name="connsiteX2" fmla="*/ 43133 w 2291055"/>
                <a:gd name="connsiteY2" fmla="*/ 1235875 h 4035310"/>
                <a:gd name="connsiteX3" fmla="*/ 51759 w 2291055"/>
                <a:gd name="connsiteY3" fmla="*/ 1598185 h 4035310"/>
                <a:gd name="connsiteX4" fmla="*/ 69012 w 2291055"/>
                <a:gd name="connsiteY4" fmla="*/ 1744834 h 4035310"/>
                <a:gd name="connsiteX5" fmla="*/ 77638 w 2291055"/>
                <a:gd name="connsiteY5" fmla="*/ 1891483 h 4035310"/>
                <a:gd name="connsiteX6" fmla="*/ 129397 w 2291055"/>
                <a:gd name="connsiteY6" fmla="*/ 2693740 h 4035310"/>
                <a:gd name="connsiteX7" fmla="*/ 232209 w 2291055"/>
                <a:gd name="connsiteY7" fmla="*/ 3370249 h 4035310"/>
                <a:gd name="connsiteX8" fmla="*/ 224287 w 2291055"/>
                <a:gd name="connsiteY8" fmla="*/ 3599513 h 4035310"/>
                <a:gd name="connsiteX9" fmla="*/ 232914 w 2291055"/>
                <a:gd name="connsiteY9" fmla="*/ 3711657 h 4035310"/>
                <a:gd name="connsiteX10" fmla="*/ 241540 w 2291055"/>
                <a:gd name="connsiteY10" fmla="*/ 3858306 h 4035310"/>
                <a:gd name="connsiteX11" fmla="*/ 207034 w 2291055"/>
                <a:gd name="connsiteY11" fmla="*/ 4013581 h 4035310"/>
                <a:gd name="connsiteX12" fmla="*/ 276046 w 2291055"/>
                <a:gd name="connsiteY12" fmla="*/ 4004955 h 4035310"/>
                <a:gd name="connsiteX13" fmla="*/ 1384151 w 2291055"/>
                <a:gd name="connsiteY13" fmla="*/ 3743783 h 4035310"/>
                <a:gd name="connsiteX14" fmla="*/ 2191110 w 2291055"/>
                <a:gd name="connsiteY14" fmla="*/ 3556381 h 4035310"/>
                <a:gd name="connsiteX15" fmla="*/ 2268748 w 2291055"/>
                <a:gd name="connsiteY15" fmla="*/ 3521875 h 4035310"/>
                <a:gd name="connsiteX16" fmla="*/ 2260121 w 2291055"/>
                <a:gd name="connsiteY16" fmla="*/ 3495996 h 4035310"/>
                <a:gd name="connsiteX17" fmla="*/ 1927518 w 2291055"/>
                <a:gd name="connsiteY17" fmla="*/ 3162817 h 4035310"/>
                <a:gd name="connsiteX18" fmla="*/ 1699857 w 2291055"/>
                <a:gd name="connsiteY18" fmla="*/ 3003919 h 4035310"/>
                <a:gd name="connsiteX19" fmla="*/ 1609207 w 2291055"/>
                <a:gd name="connsiteY19" fmla="*/ 2973675 h 4035310"/>
                <a:gd name="connsiteX20" fmla="*/ 1449238 w 2291055"/>
                <a:gd name="connsiteY20" fmla="*/ 2641981 h 4035310"/>
                <a:gd name="connsiteX21" fmla="*/ 1380227 w 2291055"/>
                <a:gd name="connsiteY21" fmla="*/ 2547090 h 4035310"/>
                <a:gd name="connsiteX22" fmla="*/ 1115286 w 2291055"/>
                <a:gd name="connsiteY22" fmla="*/ 2233225 h 4035310"/>
                <a:gd name="connsiteX23" fmla="*/ 948906 w 2291055"/>
                <a:gd name="connsiteY23" fmla="*/ 2046758 h 4035310"/>
                <a:gd name="connsiteX24" fmla="*/ 693901 w 2291055"/>
                <a:gd name="connsiteY24" fmla="*/ 1723442 h 4035310"/>
                <a:gd name="connsiteX25" fmla="*/ 550815 w 2291055"/>
                <a:gd name="connsiteY25" fmla="*/ 1622757 h 4035310"/>
                <a:gd name="connsiteX26" fmla="*/ 431321 w 2291055"/>
                <a:gd name="connsiteY26" fmla="*/ 1511921 h 4035310"/>
                <a:gd name="connsiteX27" fmla="*/ 405442 w 2291055"/>
                <a:gd name="connsiteY27" fmla="*/ 1503294 h 4035310"/>
                <a:gd name="connsiteX28" fmla="*/ 353683 w 2291055"/>
                <a:gd name="connsiteY28" fmla="*/ 1477415 h 4035310"/>
                <a:gd name="connsiteX29" fmla="*/ 276046 w 2291055"/>
                <a:gd name="connsiteY29" fmla="*/ 1442909 h 4035310"/>
                <a:gd name="connsiteX30" fmla="*/ 267419 w 2291055"/>
                <a:gd name="connsiteY30" fmla="*/ 1071973 h 4035310"/>
                <a:gd name="connsiteX31" fmla="*/ 327804 w 2291055"/>
                <a:gd name="connsiteY31" fmla="*/ 1011589 h 4035310"/>
                <a:gd name="connsiteX32" fmla="*/ 362310 w 2291055"/>
                <a:gd name="connsiteY32" fmla="*/ 959830 h 4035310"/>
                <a:gd name="connsiteX33" fmla="*/ 379563 w 2291055"/>
                <a:gd name="connsiteY33" fmla="*/ 933951 h 4035310"/>
                <a:gd name="connsiteX34" fmla="*/ 405442 w 2291055"/>
                <a:gd name="connsiteY34" fmla="*/ 882192 h 4035310"/>
                <a:gd name="connsiteX35" fmla="*/ 431321 w 2291055"/>
                <a:gd name="connsiteY35" fmla="*/ 804555 h 4035310"/>
                <a:gd name="connsiteX36" fmla="*/ 439948 w 2291055"/>
                <a:gd name="connsiteY36" fmla="*/ 778675 h 4035310"/>
                <a:gd name="connsiteX37" fmla="*/ 465827 w 2291055"/>
                <a:gd name="connsiteY37" fmla="*/ 761423 h 4035310"/>
                <a:gd name="connsiteX38" fmla="*/ 491706 w 2291055"/>
                <a:gd name="connsiteY38" fmla="*/ 709664 h 4035310"/>
                <a:gd name="connsiteX39" fmla="*/ 508959 w 2291055"/>
                <a:gd name="connsiteY39" fmla="*/ 657906 h 4035310"/>
                <a:gd name="connsiteX40" fmla="*/ 543465 w 2291055"/>
                <a:gd name="connsiteY40" fmla="*/ 606147 h 4035310"/>
                <a:gd name="connsiteX41" fmla="*/ 552091 w 2291055"/>
                <a:gd name="connsiteY41" fmla="*/ 528509 h 4035310"/>
                <a:gd name="connsiteX42" fmla="*/ 569344 w 2291055"/>
                <a:gd name="connsiteY42" fmla="*/ 476751 h 4035310"/>
                <a:gd name="connsiteX43" fmla="*/ 586597 w 2291055"/>
                <a:gd name="connsiteY43" fmla="*/ 424992 h 4035310"/>
                <a:gd name="connsiteX44" fmla="*/ 621102 w 2291055"/>
                <a:gd name="connsiteY44" fmla="*/ 373234 h 4035310"/>
                <a:gd name="connsiteX45" fmla="*/ 629729 w 2291055"/>
                <a:gd name="connsiteY45" fmla="*/ 347355 h 4035310"/>
                <a:gd name="connsiteX46" fmla="*/ 612476 w 2291055"/>
                <a:gd name="connsiteY46" fmla="*/ 105815 h 4035310"/>
                <a:gd name="connsiteX47" fmla="*/ 595223 w 2291055"/>
                <a:gd name="connsiteY47" fmla="*/ 54057 h 4035310"/>
                <a:gd name="connsiteX48" fmla="*/ 560717 w 2291055"/>
                <a:gd name="connsiteY48" fmla="*/ 2298 h 4035310"/>
                <a:gd name="connsiteX49" fmla="*/ 146649 w 2291055"/>
                <a:gd name="connsiteY49" fmla="*/ 131694 h 4035310"/>
                <a:gd name="connsiteX50" fmla="*/ 0 w 2291055"/>
                <a:gd name="connsiteY50" fmla="*/ 157573 h 4035310"/>
                <a:gd name="connsiteX0" fmla="*/ 0 w 2291055"/>
                <a:gd name="connsiteY0" fmla="*/ 157573 h 4035310"/>
                <a:gd name="connsiteX1" fmla="*/ 0 w 2291055"/>
                <a:gd name="connsiteY1" fmla="*/ 157573 h 4035310"/>
                <a:gd name="connsiteX2" fmla="*/ 43133 w 2291055"/>
                <a:gd name="connsiteY2" fmla="*/ 1235875 h 4035310"/>
                <a:gd name="connsiteX3" fmla="*/ 51759 w 2291055"/>
                <a:gd name="connsiteY3" fmla="*/ 1598185 h 4035310"/>
                <a:gd name="connsiteX4" fmla="*/ 69012 w 2291055"/>
                <a:gd name="connsiteY4" fmla="*/ 1744834 h 4035310"/>
                <a:gd name="connsiteX5" fmla="*/ 77638 w 2291055"/>
                <a:gd name="connsiteY5" fmla="*/ 1891483 h 4035310"/>
                <a:gd name="connsiteX6" fmla="*/ 129397 w 2291055"/>
                <a:gd name="connsiteY6" fmla="*/ 2693740 h 4035310"/>
                <a:gd name="connsiteX7" fmla="*/ 232209 w 2291055"/>
                <a:gd name="connsiteY7" fmla="*/ 3370249 h 4035310"/>
                <a:gd name="connsiteX8" fmla="*/ 224287 w 2291055"/>
                <a:gd name="connsiteY8" fmla="*/ 3599513 h 4035310"/>
                <a:gd name="connsiteX9" fmla="*/ 232914 w 2291055"/>
                <a:gd name="connsiteY9" fmla="*/ 3711657 h 4035310"/>
                <a:gd name="connsiteX10" fmla="*/ 241540 w 2291055"/>
                <a:gd name="connsiteY10" fmla="*/ 3858306 h 4035310"/>
                <a:gd name="connsiteX11" fmla="*/ 207034 w 2291055"/>
                <a:gd name="connsiteY11" fmla="*/ 4013581 h 4035310"/>
                <a:gd name="connsiteX12" fmla="*/ 276046 w 2291055"/>
                <a:gd name="connsiteY12" fmla="*/ 4004955 h 4035310"/>
                <a:gd name="connsiteX13" fmla="*/ 1384151 w 2291055"/>
                <a:gd name="connsiteY13" fmla="*/ 3743783 h 4035310"/>
                <a:gd name="connsiteX14" fmla="*/ 2191110 w 2291055"/>
                <a:gd name="connsiteY14" fmla="*/ 3556381 h 4035310"/>
                <a:gd name="connsiteX15" fmla="*/ 2268748 w 2291055"/>
                <a:gd name="connsiteY15" fmla="*/ 3521875 h 4035310"/>
                <a:gd name="connsiteX16" fmla="*/ 2260121 w 2291055"/>
                <a:gd name="connsiteY16" fmla="*/ 3495996 h 4035310"/>
                <a:gd name="connsiteX17" fmla="*/ 1927518 w 2291055"/>
                <a:gd name="connsiteY17" fmla="*/ 3162817 h 4035310"/>
                <a:gd name="connsiteX18" fmla="*/ 1699857 w 2291055"/>
                <a:gd name="connsiteY18" fmla="*/ 3003919 h 4035310"/>
                <a:gd name="connsiteX19" fmla="*/ 1609207 w 2291055"/>
                <a:gd name="connsiteY19" fmla="*/ 2973675 h 4035310"/>
                <a:gd name="connsiteX20" fmla="*/ 1449238 w 2291055"/>
                <a:gd name="connsiteY20" fmla="*/ 2641981 h 4035310"/>
                <a:gd name="connsiteX21" fmla="*/ 1380227 w 2291055"/>
                <a:gd name="connsiteY21" fmla="*/ 2547090 h 4035310"/>
                <a:gd name="connsiteX22" fmla="*/ 1115286 w 2291055"/>
                <a:gd name="connsiteY22" fmla="*/ 2233225 h 4035310"/>
                <a:gd name="connsiteX23" fmla="*/ 948906 w 2291055"/>
                <a:gd name="connsiteY23" fmla="*/ 2046758 h 4035310"/>
                <a:gd name="connsiteX24" fmla="*/ 693901 w 2291055"/>
                <a:gd name="connsiteY24" fmla="*/ 1723442 h 4035310"/>
                <a:gd name="connsiteX25" fmla="*/ 550815 w 2291055"/>
                <a:gd name="connsiteY25" fmla="*/ 1622757 h 4035310"/>
                <a:gd name="connsiteX26" fmla="*/ 405442 w 2291055"/>
                <a:gd name="connsiteY26" fmla="*/ 1503294 h 4035310"/>
                <a:gd name="connsiteX27" fmla="*/ 353683 w 2291055"/>
                <a:gd name="connsiteY27" fmla="*/ 1477415 h 4035310"/>
                <a:gd name="connsiteX28" fmla="*/ 276046 w 2291055"/>
                <a:gd name="connsiteY28" fmla="*/ 1442909 h 4035310"/>
                <a:gd name="connsiteX29" fmla="*/ 267419 w 2291055"/>
                <a:gd name="connsiteY29" fmla="*/ 1071973 h 4035310"/>
                <a:gd name="connsiteX30" fmla="*/ 327804 w 2291055"/>
                <a:gd name="connsiteY30" fmla="*/ 1011589 h 4035310"/>
                <a:gd name="connsiteX31" fmla="*/ 362310 w 2291055"/>
                <a:gd name="connsiteY31" fmla="*/ 959830 h 4035310"/>
                <a:gd name="connsiteX32" fmla="*/ 379563 w 2291055"/>
                <a:gd name="connsiteY32" fmla="*/ 933951 h 4035310"/>
                <a:gd name="connsiteX33" fmla="*/ 405442 w 2291055"/>
                <a:gd name="connsiteY33" fmla="*/ 882192 h 4035310"/>
                <a:gd name="connsiteX34" fmla="*/ 431321 w 2291055"/>
                <a:gd name="connsiteY34" fmla="*/ 804555 h 4035310"/>
                <a:gd name="connsiteX35" fmla="*/ 439948 w 2291055"/>
                <a:gd name="connsiteY35" fmla="*/ 778675 h 4035310"/>
                <a:gd name="connsiteX36" fmla="*/ 465827 w 2291055"/>
                <a:gd name="connsiteY36" fmla="*/ 761423 h 4035310"/>
                <a:gd name="connsiteX37" fmla="*/ 491706 w 2291055"/>
                <a:gd name="connsiteY37" fmla="*/ 709664 h 4035310"/>
                <a:gd name="connsiteX38" fmla="*/ 508959 w 2291055"/>
                <a:gd name="connsiteY38" fmla="*/ 657906 h 4035310"/>
                <a:gd name="connsiteX39" fmla="*/ 543465 w 2291055"/>
                <a:gd name="connsiteY39" fmla="*/ 606147 h 4035310"/>
                <a:gd name="connsiteX40" fmla="*/ 552091 w 2291055"/>
                <a:gd name="connsiteY40" fmla="*/ 528509 h 4035310"/>
                <a:gd name="connsiteX41" fmla="*/ 569344 w 2291055"/>
                <a:gd name="connsiteY41" fmla="*/ 476751 h 4035310"/>
                <a:gd name="connsiteX42" fmla="*/ 586597 w 2291055"/>
                <a:gd name="connsiteY42" fmla="*/ 424992 h 4035310"/>
                <a:gd name="connsiteX43" fmla="*/ 621102 w 2291055"/>
                <a:gd name="connsiteY43" fmla="*/ 373234 h 4035310"/>
                <a:gd name="connsiteX44" fmla="*/ 629729 w 2291055"/>
                <a:gd name="connsiteY44" fmla="*/ 347355 h 4035310"/>
                <a:gd name="connsiteX45" fmla="*/ 612476 w 2291055"/>
                <a:gd name="connsiteY45" fmla="*/ 105815 h 4035310"/>
                <a:gd name="connsiteX46" fmla="*/ 595223 w 2291055"/>
                <a:gd name="connsiteY46" fmla="*/ 54057 h 4035310"/>
                <a:gd name="connsiteX47" fmla="*/ 560717 w 2291055"/>
                <a:gd name="connsiteY47" fmla="*/ 2298 h 4035310"/>
                <a:gd name="connsiteX48" fmla="*/ 146649 w 2291055"/>
                <a:gd name="connsiteY48" fmla="*/ 131694 h 4035310"/>
                <a:gd name="connsiteX49" fmla="*/ 0 w 2291055"/>
                <a:gd name="connsiteY49" fmla="*/ 157573 h 4035310"/>
                <a:gd name="connsiteX0" fmla="*/ 0 w 2291055"/>
                <a:gd name="connsiteY0" fmla="*/ 157573 h 4035310"/>
                <a:gd name="connsiteX1" fmla="*/ 0 w 2291055"/>
                <a:gd name="connsiteY1" fmla="*/ 157573 h 4035310"/>
                <a:gd name="connsiteX2" fmla="*/ 43133 w 2291055"/>
                <a:gd name="connsiteY2" fmla="*/ 1235875 h 4035310"/>
                <a:gd name="connsiteX3" fmla="*/ 51759 w 2291055"/>
                <a:gd name="connsiteY3" fmla="*/ 1598185 h 4035310"/>
                <a:gd name="connsiteX4" fmla="*/ 69012 w 2291055"/>
                <a:gd name="connsiteY4" fmla="*/ 1744834 h 4035310"/>
                <a:gd name="connsiteX5" fmla="*/ 77638 w 2291055"/>
                <a:gd name="connsiteY5" fmla="*/ 1891483 h 4035310"/>
                <a:gd name="connsiteX6" fmla="*/ 129397 w 2291055"/>
                <a:gd name="connsiteY6" fmla="*/ 2693740 h 4035310"/>
                <a:gd name="connsiteX7" fmla="*/ 232209 w 2291055"/>
                <a:gd name="connsiteY7" fmla="*/ 3370249 h 4035310"/>
                <a:gd name="connsiteX8" fmla="*/ 224287 w 2291055"/>
                <a:gd name="connsiteY8" fmla="*/ 3599513 h 4035310"/>
                <a:gd name="connsiteX9" fmla="*/ 232914 w 2291055"/>
                <a:gd name="connsiteY9" fmla="*/ 3711657 h 4035310"/>
                <a:gd name="connsiteX10" fmla="*/ 241540 w 2291055"/>
                <a:gd name="connsiteY10" fmla="*/ 3858306 h 4035310"/>
                <a:gd name="connsiteX11" fmla="*/ 207034 w 2291055"/>
                <a:gd name="connsiteY11" fmla="*/ 4013581 h 4035310"/>
                <a:gd name="connsiteX12" fmla="*/ 276046 w 2291055"/>
                <a:gd name="connsiteY12" fmla="*/ 4004955 h 4035310"/>
                <a:gd name="connsiteX13" fmla="*/ 1384151 w 2291055"/>
                <a:gd name="connsiteY13" fmla="*/ 3743783 h 4035310"/>
                <a:gd name="connsiteX14" fmla="*/ 2191110 w 2291055"/>
                <a:gd name="connsiteY14" fmla="*/ 3556381 h 4035310"/>
                <a:gd name="connsiteX15" fmla="*/ 2268748 w 2291055"/>
                <a:gd name="connsiteY15" fmla="*/ 3521875 h 4035310"/>
                <a:gd name="connsiteX16" fmla="*/ 2260121 w 2291055"/>
                <a:gd name="connsiteY16" fmla="*/ 3495996 h 4035310"/>
                <a:gd name="connsiteX17" fmla="*/ 1927518 w 2291055"/>
                <a:gd name="connsiteY17" fmla="*/ 3162817 h 4035310"/>
                <a:gd name="connsiteX18" fmla="*/ 1699857 w 2291055"/>
                <a:gd name="connsiteY18" fmla="*/ 3003919 h 4035310"/>
                <a:gd name="connsiteX19" fmla="*/ 1609207 w 2291055"/>
                <a:gd name="connsiteY19" fmla="*/ 2973675 h 4035310"/>
                <a:gd name="connsiteX20" fmla="*/ 1449238 w 2291055"/>
                <a:gd name="connsiteY20" fmla="*/ 2641981 h 4035310"/>
                <a:gd name="connsiteX21" fmla="*/ 1380227 w 2291055"/>
                <a:gd name="connsiteY21" fmla="*/ 2547090 h 4035310"/>
                <a:gd name="connsiteX22" fmla="*/ 1115286 w 2291055"/>
                <a:gd name="connsiteY22" fmla="*/ 2233225 h 4035310"/>
                <a:gd name="connsiteX23" fmla="*/ 948906 w 2291055"/>
                <a:gd name="connsiteY23" fmla="*/ 2046758 h 4035310"/>
                <a:gd name="connsiteX24" fmla="*/ 693901 w 2291055"/>
                <a:gd name="connsiteY24" fmla="*/ 1723442 h 4035310"/>
                <a:gd name="connsiteX25" fmla="*/ 550815 w 2291055"/>
                <a:gd name="connsiteY25" fmla="*/ 1622757 h 4035310"/>
                <a:gd name="connsiteX26" fmla="*/ 380422 w 2291055"/>
                <a:gd name="connsiteY26" fmla="*/ 1533637 h 4035310"/>
                <a:gd name="connsiteX27" fmla="*/ 353683 w 2291055"/>
                <a:gd name="connsiteY27" fmla="*/ 1477415 h 4035310"/>
                <a:gd name="connsiteX28" fmla="*/ 276046 w 2291055"/>
                <a:gd name="connsiteY28" fmla="*/ 1442909 h 4035310"/>
                <a:gd name="connsiteX29" fmla="*/ 267419 w 2291055"/>
                <a:gd name="connsiteY29" fmla="*/ 1071973 h 4035310"/>
                <a:gd name="connsiteX30" fmla="*/ 327804 w 2291055"/>
                <a:gd name="connsiteY30" fmla="*/ 1011589 h 4035310"/>
                <a:gd name="connsiteX31" fmla="*/ 362310 w 2291055"/>
                <a:gd name="connsiteY31" fmla="*/ 959830 h 4035310"/>
                <a:gd name="connsiteX32" fmla="*/ 379563 w 2291055"/>
                <a:gd name="connsiteY32" fmla="*/ 933951 h 4035310"/>
                <a:gd name="connsiteX33" fmla="*/ 405442 w 2291055"/>
                <a:gd name="connsiteY33" fmla="*/ 882192 h 4035310"/>
                <a:gd name="connsiteX34" fmla="*/ 431321 w 2291055"/>
                <a:gd name="connsiteY34" fmla="*/ 804555 h 4035310"/>
                <a:gd name="connsiteX35" fmla="*/ 439948 w 2291055"/>
                <a:gd name="connsiteY35" fmla="*/ 778675 h 4035310"/>
                <a:gd name="connsiteX36" fmla="*/ 465827 w 2291055"/>
                <a:gd name="connsiteY36" fmla="*/ 761423 h 4035310"/>
                <a:gd name="connsiteX37" fmla="*/ 491706 w 2291055"/>
                <a:gd name="connsiteY37" fmla="*/ 709664 h 4035310"/>
                <a:gd name="connsiteX38" fmla="*/ 508959 w 2291055"/>
                <a:gd name="connsiteY38" fmla="*/ 657906 h 4035310"/>
                <a:gd name="connsiteX39" fmla="*/ 543465 w 2291055"/>
                <a:gd name="connsiteY39" fmla="*/ 606147 h 4035310"/>
                <a:gd name="connsiteX40" fmla="*/ 552091 w 2291055"/>
                <a:gd name="connsiteY40" fmla="*/ 528509 h 4035310"/>
                <a:gd name="connsiteX41" fmla="*/ 569344 w 2291055"/>
                <a:gd name="connsiteY41" fmla="*/ 476751 h 4035310"/>
                <a:gd name="connsiteX42" fmla="*/ 586597 w 2291055"/>
                <a:gd name="connsiteY42" fmla="*/ 424992 h 4035310"/>
                <a:gd name="connsiteX43" fmla="*/ 621102 w 2291055"/>
                <a:gd name="connsiteY43" fmla="*/ 373234 h 4035310"/>
                <a:gd name="connsiteX44" fmla="*/ 629729 w 2291055"/>
                <a:gd name="connsiteY44" fmla="*/ 347355 h 4035310"/>
                <a:gd name="connsiteX45" fmla="*/ 612476 w 2291055"/>
                <a:gd name="connsiteY45" fmla="*/ 105815 h 4035310"/>
                <a:gd name="connsiteX46" fmla="*/ 595223 w 2291055"/>
                <a:gd name="connsiteY46" fmla="*/ 54057 h 4035310"/>
                <a:gd name="connsiteX47" fmla="*/ 560717 w 2291055"/>
                <a:gd name="connsiteY47" fmla="*/ 2298 h 4035310"/>
                <a:gd name="connsiteX48" fmla="*/ 146649 w 2291055"/>
                <a:gd name="connsiteY48" fmla="*/ 131694 h 4035310"/>
                <a:gd name="connsiteX49" fmla="*/ 0 w 2291055"/>
                <a:gd name="connsiteY49" fmla="*/ 157573 h 4035310"/>
                <a:gd name="connsiteX0" fmla="*/ 0 w 2291055"/>
                <a:gd name="connsiteY0" fmla="*/ 157573 h 4035310"/>
                <a:gd name="connsiteX1" fmla="*/ 0 w 2291055"/>
                <a:gd name="connsiteY1" fmla="*/ 157573 h 4035310"/>
                <a:gd name="connsiteX2" fmla="*/ 43133 w 2291055"/>
                <a:gd name="connsiteY2" fmla="*/ 1235875 h 4035310"/>
                <a:gd name="connsiteX3" fmla="*/ 51759 w 2291055"/>
                <a:gd name="connsiteY3" fmla="*/ 1598185 h 4035310"/>
                <a:gd name="connsiteX4" fmla="*/ 69012 w 2291055"/>
                <a:gd name="connsiteY4" fmla="*/ 1744834 h 4035310"/>
                <a:gd name="connsiteX5" fmla="*/ 77638 w 2291055"/>
                <a:gd name="connsiteY5" fmla="*/ 1891483 h 4035310"/>
                <a:gd name="connsiteX6" fmla="*/ 129397 w 2291055"/>
                <a:gd name="connsiteY6" fmla="*/ 2693740 h 4035310"/>
                <a:gd name="connsiteX7" fmla="*/ 232209 w 2291055"/>
                <a:gd name="connsiteY7" fmla="*/ 3370249 h 4035310"/>
                <a:gd name="connsiteX8" fmla="*/ 224287 w 2291055"/>
                <a:gd name="connsiteY8" fmla="*/ 3599513 h 4035310"/>
                <a:gd name="connsiteX9" fmla="*/ 232914 w 2291055"/>
                <a:gd name="connsiteY9" fmla="*/ 3711657 h 4035310"/>
                <a:gd name="connsiteX10" fmla="*/ 241540 w 2291055"/>
                <a:gd name="connsiteY10" fmla="*/ 3858306 h 4035310"/>
                <a:gd name="connsiteX11" fmla="*/ 207034 w 2291055"/>
                <a:gd name="connsiteY11" fmla="*/ 4013581 h 4035310"/>
                <a:gd name="connsiteX12" fmla="*/ 276046 w 2291055"/>
                <a:gd name="connsiteY12" fmla="*/ 4004955 h 4035310"/>
                <a:gd name="connsiteX13" fmla="*/ 1384151 w 2291055"/>
                <a:gd name="connsiteY13" fmla="*/ 3743783 h 4035310"/>
                <a:gd name="connsiteX14" fmla="*/ 2191110 w 2291055"/>
                <a:gd name="connsiteY14" fmla="*/ 3556381 h 4035310"/>
                <a:gd name="connsiteX15" fmla="*/ 2268748 w 2291055"/>
                <a:gd name="connsiteY15" fmla="*/ 3521875 h 4035310"/>
                <a:gd name="connsiteX16" fmla="*/ 2260121 w 2291055"/>
                <a:gd name="connsiteY16" fmla="*/ 3495996 h 4035310"/>
                <a:gd name="connsiteX17" fmla="*/ 1927518 w 2291055"/>
                <a:gd name="connsiteY17" fmla="*/ 3162817 h 4035310"/>
                <a:gd name="connsiteX18" fmla="*/ 1699857 w 2291055"/>
                <a:gd name="connsiteY18" fmla="*/ 3003919 h 4035310"/>
                <a:gd name="connsiteX19" fmla="*/ 1609207 w 2291055"/>
                <a:gd name="connsiteY19" fmla="*/ 2973675 h 4035310"/>
                <a:gd name="connsiteX20" fmla="*/ 1449238 w 2291055"/>
                <a:gd name="connsiteY20" fmla="*/ 2641981 h 4035310"/>
                <a:gd name="connsiteX21" fmla="*/ 1380227 w 2291055"/>
                <a:gd name="connsiteY21" fmla="*/ 2547090 h 4035310"/>
                <a:gd name="connsiteX22" fmla="*/ 1115286 w 2291055"/>
                <a:gd name="connsiteY22" fmla="*/ 2233225 h 4035310"/>
                <a:gd name="connsiteX23" fmla="*/ 948906 w 2291055"/>
                <a:gd name="connsiteY23" fmla="*/ 2046758 h 4035310"/>
                <a:gd name="connsiteX24" fmla="*/ 693901 w 2291055"/>
                <a:gd name="connsiteY24" fmla="*/ 1723442 h 4035310"/>
                <a:gd name="connsiteX25" fmla="*/ 550815 w 2291055"/>
                <a:gd name="connsiteY25" fmla="*/ 1622757 h 4035310"/>
                <a:gd name="connsiteX26" fmla="*/ 380422 w 2291055"/>
                <a:gd name="connsiteY26" fmla="*/ 1533637 h 4035310"/>
                <a:gd name="connsiteX27" fmla="*/ 276046 w 2291055"/>
                <a:gd name="connsiteY27" fmla="*/ 1442909 h 4035310"/>
                <a:gd name="connsiteX28" fmla="*/ 267419 w 2291055"/>
                <a:gd name="connsiteY28" fmla="*/ 1071973 h 4035310"/>
                <a:gd name="connsiteX29" fmla="*/ 327804 w 2291055"/>
                <a:gd name="connsiteY29" fmla="*/ 1011589 h 4035310"/>
                <a:gd name="connsiteX30" fmla="*/ 362310 w 2291055"/>
                <a:gd name="connsiteY30" fmla="*/ 959830 h 4035310"/>
                <a:gd name="connsiteX31" fmla="*/ 379563 w 2291055"/>
                <a:gd name="connsiteY31" fmla="*/ 933951 h 4035310"/>
                <a:gd name="connsiteX32" fmla="*/ 405442 w 2291055"/>
                <a:gd name="connsiteY32" fmla="*/ 882192 h 4035310"/>
                <a:gd name="connsiteX33" fmla="*/ 431321 w 2291055"/>
                <a:gd name="connsiteY33" fmla="*/ 804555 h 4035310"/>
                <a:gd name="connsiteX34" fmla="*/ 439948 w 2291055"/>
                <a:gd name="connsiteY34" fmla="*/ 778675 h 4035310"/>
                <a:gd name="connsiteX35" fmla="*/ 465827 w 2291055"/>
                <a:gd name="connsiteY35" fmla="*/ 761423 h 4035310"/>
                <a:gd name="connsiteX36" fmla="*/ 491706 w 2291055"/>
                <a:gd name="connsiteY36" fmla="*/ 709664 h 4035310"/>
                <a:gd name="connsiteX37" fmla="*/ 508959 w 2291055"/>
                <a:gd name="connsiteY37" fmla="*/ 657906 h 4035310"/>
                <a:gd name="connsiteX38" fmla="*/ 543465 w 2291055"/>
                <a:gd name="connsiteY38" fmla="*/ 606147 h 4035310"/>
                <a:gd name="connsiteX39" fmla="*/ 552091 w 2291055"/>
                <a:gd name="connsiteY39" fmla="*/ 528509 h 4035310"/>
                <a:gd name="connsiteX40" fmla="*/ 569344 w 2291055"/>
                <a:gd name="connsiteY40" fmla="*/ 476751 h 4035310"/>
                <a:gd name="connsiteX41" fmla="*/ 586597 w 2291055"/>
                <a:gd name="connsiteY41" fmla="*/ 424992 h 4035310"/>
                <a:gd name="connsiteX42" fmla="*/ 621102 w 2291055"/>
                <a:gd name="connsiteY42" fmla="*/ 373234 h 4035310"/>
                <a:gd name="connsiteX43" fmla="*/ 629729 w 2291055"/>
                <a:gd name="connsiteY43" fmla="*/ 347355 h 4035310"/>
                <a:gd name="connsiteX44" fmla="*/ 612476 w 2291055"/>
                <a:gd name="connsiteY44" fmla="*/ 105815 h 4035310"/>
                <a:gd name="connsiteX45" fmla="*/ 595223 w 2291055"/>
                <a:gd name="connsiteY45" fmla="*/ 54057 h 4035310"/>
                <a:gd name="connsiteX46" fmla="*/ 560717 w 2291055"/>
                <a:gd name="connsiteY46" fmla="*/ 2298 h 4035310"/>
                <a:gd name="connsiteX47" fmla="*/ 146649 w 2291055"/>
                <a:gd name="connsiteY47" fmla="*/ 131694 h 4035310"/>
                <a:gd name="connsiteX48" fmla="*/ 0 w 2291055"/>
                <a:gd name="connsiteY48" fmla="*/ 157573 h 4035310"/>
                <a:gd name="connsiteX0" fmla="*/ 0 w 2291055"/>
                <a:gd name="connsiteY0" fmla="*/ 157573 h 4035310"/>
                <a:gd name="connsiteX1" fmla="*/ 0 w 2291055"/>
                <a:gd name="connsiteY1" fmla="*/ 157573 h 4035310"/>
                <a:gd name="connsiteX2" fmla="*/ 43133 w 2291055"/>
                <a:gd name="connsiteY2" fmla="*/ 1235875 h 4035310"/>
                <a:gd name="connsiteX3" fmla="*/ 51759 w 2291055"/>
                <a:gd name="connsiteY3" fmla="*/ 1598185 h 4035310"/>
                <a:gd name="connsiteX4" fmla="*/ 69012 w 2291055"/>
                <a:gd name="connsiteY4" fmla="*/ 1744834 h 4035310"/>
                <a:gd name="connsiteX5" fmla="*/ 77638 w 2291055"/>
                <a:gd name="connsiteY5" fmla="*/ 1891483 h 4035310"/>
                <a:gd name="connsiteX6" fmla="*/ 129397 w 2291055"/>
                <a:gd name="connsiteY6" fmla="*/ 2693740 h 4035310"/>
                <a:gd name="connsiteX7" fmla="*/ 232209 w 2291055"/>
                <a:gd name="connsiteY7" fmla="*/ 3370249 h 4035310"/>
                <a:gd name="connsiteX8" fmla="*/ 224287 w 2291055"/>
                <a:gd name="connsiteY8" fmla="*/ 3599513 h 4035310"/>
                <a:gd name="connsiteX9" fmla="*/ 232914 w 2291055"/>
                <a:gd name="connsiteY9" fmla="*/ 3711657 h 4035310"/>
                <a:gd name="connsiteX10" fmla="*/ 241540 w 2291055"/>
                <a:gd name="connsiteY10" fmla="*/ 3858306 h 4035310"/>
                <a:gd name="connsiteX11" fmla="*/ 207034 w 2291055"/>
                <a:gd name="connsiteY11" fmla="*/ 4013581 h 4035310"/>
                <a:gd name="connsiteX12" fmla="*/ 276046 w 2291055"/>
                <a:gd name="connsiteY12" fmla="*/ 4004955 h 4035310"/>
                <a:gd name="connsiteX13" fmla="*/ 1384151 w 2291055"/>
                <a:gd name="connsiteY13" fmla="*/ 3743783 h 4035310"/>
                <a:gd name="connsiteX14" fmla="*/ 2191110 w 2291055"/>
                <a:gd name="connsiteY14" fmla="*/ 3556381 h 4035310"/>
                <a:gd name="connsiteX15" fmla="*/ 2268748 w 2291055"/>
                <a:gd name="connsiteY15" fmla="*/ 3521875 h 4035310"/>
                <a:gd name="connsiteX16" fmla="*/ 2260121 w 2291055"/>
                <a:gd name="connsiteY16" fmla="*/ 3495996 h 4035310"/>
                <a:gd name="connsiteX17" fmla="*/ 1927518 w 2291055"/>
                <a:gd name="connsiteY17" fmla="*/ 3162817 h 4035310"/>
                <a:gd name="connsiteX18" fmla="*/ 1699857 w 2291055"/>
                <a:gd name="connsiteY18" fmla="*/ 3003919 h 4035310"/>
                <a:gd name="connsiteX19" fmla="*/ 1609207 w 2291055"/>
                <a:gd name="connsiteY19" fmla="*/ 2973675 h 4035310"/>
                <a:gd name="connsiteX20" fmla="*/ 1449238 w 2291055"/>
                <a:gd name="connsiteY20" fmla="*/ 2641981 h 4035310"/>
                <a:gd name="connsiteX21" fmla="*/ 1380227 w 2291055"/>
                <a:gd name="connsiteY21" fmla="*/ 2547090 h 4035310"/>
                <a:gd name="connsiteX22" fmla="*/ 1115286 w 2291055"/>
                <a:gd name="connsiteY22" fmla="*/ 2233225 h 4035310"/>
                <a:gd name="connsiteX23" fmla="*/ 948906 w 2291055"/>
                <a:gd name="connsiteY23" fmla="*/ 2046758 h 4035310"/>
                <a:gd name="connsiteX24" fmla="*/ 693901 w 2291055"/>
                <a:gd name="connsiteY24" fmla="*/ 1723442 h 4035310"/>
                <a:gd name="connsiteX25" fmla="*/ 550815 w 2291055"/>
                <a:gd name="connsiteY25" fmla="*/ 1622757 h 4035310"/>
                <a:gd name="connsiteX26" fmla="*/ 380422 w 2291055"/>
                <a:gd name="connsiteY26" fmla="*/ 1533637 h 4035310"/>
                <a:gd name="connsiteX27" fmla="*/ 276046 w 2291055"/>
                <a:gd name="connsiteY27" fmla="*/ 1442909 h 4035310"/>
                <a:gd name="connsiteX28" fmla="*/ 161954 w 2291055"/>
                <a:gd name="connsiteY28" fmla="*/ 1278129 h 4035310"/>
                <a:gd name="connsiteX29" fmla="*/ 327804 w 2291055"/>
                <a:gd name="connsiteY29" fmla="*/ 1011589 h 4035310"/>
                <a:gd name="connsiteX30" fmla="*/ 362310 w 2291055"/>
                <a:gd name="connsiteY30" fmla="*/ 959830 h 4035310"/>
                <a:gd name="connsiteX31" fmla="*/ 379563 w 2291055"/>
                <a:gd name="connsiteY31" fmla="*/ 933951 h 4035310"/>
                <a:gd name="connsiteX32" fmla="*/ 405442 w 2291055"/>
                <a:gd name="connsiteY32" fmla="*/ 882192 h 4035310"/>
                <a:gd name="connsiteX33" fmla="*/ 431321 w 2291055"/>
                <a:gd name="connsiteY33" fmla="*/ 804555 h 4035310"/>
                <a:gd name="connsiteX34" fmla="*/ 439948 w 2291055"/>
                <a:gd name="connsiteY34" fmla="*/ 778675 h 4035310"/>
                <a:gd name="connsiteX35" fmla="*/ 465827 w 2291055"/>
                <a:gd name="connsiteY35" fmla="*/ 761423 h 4035310"/>
                <a:gd name="connsiteX36" fmla="*/ 491706 w 2291055"/>
                <a:gd name="connsiteY36" fmla="*/ 709664 h 4035310"/>
                <a:gd name="connsiteX37" fmla="*/ 508959 w 2291055"/>
                <a:gd name="connsiteY37" fmla="*/ 657906 h 4035310"/>
                <a:gd name="connsiteX38" fmla="*/ 543465 w 2291055"/>
                <a:gd name="connsiteY38" fmla="*/ 606147 h 4035310"/>
                <a:gd name="connsiteX39" fmla="*/ 552091 w 2291055"/>
                <a:gd name="connsiteY39" fmla="*/ 528509 h 4035310"/>
                <a:gd name="connsiteX40" fmla="*/ 569344 w 2291055"/>
                <a:gd name="connsiteY40" fmla="*/ 476751 h 4035310"/>
                <a:gd name="connsiteX41" fmla="*/ 586597 w 2291055"/>
                <a:gd name="connsiteY41" fmla="*/ 424992 h 4035310"/>
                <a:gd name="connsiteX42" fmla="*/ 621102 w 2291055"/>
                <a:gd name="connsiteY42" fmla="*/ 373234 h 4035310"/>
                <a:gd name="connsiteX43" fmla="*/ 629729 w 2291055"/>
                <a:gd name="connsiteY43" fmla="*/ 347355 h 4035310"/>
                <a:gd name="connsiteX44" fmla="*/ 612476 w 2291055"/>
                <a:gd name="connsiteY44" fmla="*/ 105815 h 4035310"/>
                <a:gd name="connsiteX45" fmla="*/ 595223 w 2291055"/>
                <a:gd name="connsiteY45" fmla="*/ 54057 h 4035310"/>
                <a:gd name="connsiteX46" fmla="*/ 560717 w 2291055"/>
                <a:gd name="connsiteY46" fmla="*/ 2298 h 4035310"/>
                <a:gd name="connsiteX47" fmla="*/ 146649 w 2291055"/>
                <a:gd name="connsiteY47" fmla="*/ 131694 h 4035310"/>
                <a:gd name="connsiteX48" fmla="*/ 0 w 2291055"/>
                <a:gd name="connsiteY48" fmla="*/ 157573 h 4035310"/>
                <a:gd name="connsiteX0" fmla="*/ 0 w 2291055"/>
                <a:gd name="connsiteY0" fmla="*/ 157573 h 4035310"/>
                <a:gd name="connsiteX1" fmla="*/ 0 w 2291055"/>
                <a:gd name="connsiteY1" fmla="*/ 157573 h 4035310"/>
                <a:gd name="connsiteX2" fmla="*/ 43133 w 2291055"/>
                <a:gd name="connsiteY2" fmla="*/ 1235875 h 4035310"/>
                <a:gd name="connsiteX3" fmla="*/ 51759 w 2291055"/>
                <a:gd name="connsiteY3" fmla="*/ 1598185 h 4035310"/>
                <a:gd name="connsiteX4" fmla="*/ 69012 w 2291055"/>
                <a:gd name="connsiteY4" fmla="*/ 1744834 h 4035310"/>
                <a:gd name="connsiteX5" fmla="*/ 77638 w 2291055"/>
                <a:gd name="connsiteY5" fmla="*/ 1891483 h 4035310"/>
                <a:gd name="connsiteX6" fmla="*/ 129397 w 2291055"/>
                <a:gd name="connsiteY6" fmla="*/ 2693740 h 4035310"/>
                <a:gd name="connsiteX7" fmla="*/ 232209 w 2291055"/>
                <a:gd name="connsiteY7" fmla="*/ 3370249 h 4035310"/>
                <a:gd name="connsiteX8" fmla="*/ 224287 w 2291055"/>
                <a:gd name="connsiteY8" fmla="*/ 3599513 h 4035310"/>
                <a:gd name="connsiteX9" fmla="*/ 232914 w 2291055"/>
                <a:gd name="connsiteY9" fmla="*/ 3711657 h 4035310"/>
                <a:gd name="connsiteX10" fmla="*/ 241540 w 2291055"/>
                <a:gd name="connsiteY10" fmla="*/ 3858306 h 4035310"/>
                <a:gd name="connsiteX11" fmla="*/ 207034 w 2291055"/>
                <a:gd name="connsiteY11" fmla="*/ 4013581 h 4035310"/>
                <a:gd name="connsiteX12" fmla="*/ 276046 w 2291055"/>
                <a:gd name="connsiteY12" fmla="*/ 4004955 h 4035310"/>
                <a:gd name="connsiteX13" fmla="*/ 1384151 w 2291055"/>
                <a:gd name="connsiteY13" fmla="*/ 3743783 h 4035310"/>
                <a:gd name="connsiteX14" fmla="*/ 2191110 w 2291055"/>
                <a:gd name="connsiteY14" fmla="*/ 3556381 h 4035310"/>
                <a:gd name="connsiteX15" fmla="*/ 2268748 w 2291055"/>
                <a:gd name="connsiteY15" fmla="*/ 3521875 h 4035310"/>
                <a:gd name="connsiteX16" fmla="*/ 2260121 w 2291055"/>
                <a:gd name="connsiteY16" fmla="*/ 3495996 h 4035310"/>
                <a:gd name="connsiteX17" fmla="*/ 1927518 w 2291055"/>
                <a:gd name="connsiteY17" fmla="*/ 3162817 h 4035310"/>
                <a:gd name="connsiteX18" fmla="*/ 1699857 w 2291055"/>
                <a:gd name="connsiteY18" fmla="*/ 3003919 h 4035310"/>
                <a:gd name="connsiteX19" fmla="*/ 1609207 w 2291055"/>
                <a:gd name="connsiteY19" fmla="*/ 2973675 h 4035310"/>
                <a:gd name="connsiteX20" fmla="*/ 1449238 w 2291055"/>
                <a:gd name="connsiteY20" fmla="*/ 2641981 h 4035310"/>
                <a:gd name="connsiteX21" fmla="*/ 1380227 w 2291055"/>
                <a:gd name="connsiteY21" fmla="*/ 2547090 h 4035310"/>
                <a:gd name="connsiteX22" fmla="*/ 1115286 w 2291055"/>
                <a:gd name="connsiteY22" fmla="*/ 2233225 h 4035310"/>
                <a:gd name="connsiteX23" fmla="*/ 948906 w 2291055"/>
                <a:gd name="connsiteY23" fmla="*/ 2046758 h 4035310"/>
                <a:gd name="connsiteX24" fmla="*/ 693901 w 2291055"/>
                <a:gd name="connsiteY24" fmla="*/ 1723442 h 4035310"/>
                <a:gd name="connsiteX25" fmla="*/ 550815 w 2291055"/>
                <a:gd name="connsiteY25" fmla="*/ 1622757 h 4035310"/>
                <a:gd name="connsiteX26" fmla="*/ 380422 w 2291055"/>
                <a:gd name="connsiteY26" fmla="*/ 1533637 h 4035310"/>
                <a:gd name="connsiteX27" fmla="*/ 276046 w 2291055"/>
                <a:gd name="connsiteY27" fmla="*/ 1442909 h 4035310"/>
                <a:gd name="connsiteX28" fmla="*/ 161954 w 2291055"/>
                <a:gd name="connsiteY28" fmla="*/ 1278129 h 4035310"/>
                <a:gd name="connsiteX29" fmla="*/ 302765 w 2291055"/>
                <a:gd name="connsiteY29" fmla="*/ 996644 h 4035310"/>
                <a:gd name="connsiteX30" fmla="*/ 362310 w 2291055"/>
                <a:gd name="connsiteY30" fmla="*/ 959830 h 4035310"/>
                <a:gd name="connsiteX31" fmla="*/ 379563 w 2291055"/>
                <a:gd name="connsiteY31" fmla="*/ 933951 h 4035310"/>
                <a:gd name="connsiteX32" fmla="*/ 405442 w 2291055"/>
                <a:gd name="connsiteY32" fmla="*/ 882192 h 4035310"/>
                <a:gd name="connsiteX33" fmla="*/ 431321 w 2291055"/>
                <a:gd name="connsiteY33" fmla="*/ 804555 h 4035310"/>
                <a:gd name="connsiteX34" fmla="*/ 439948 w 2291055"/>
                <a:gd name="connsiteY34" fmla="*/ 778675 h 4035310"/>
                <a:gd name="connsiteX35" fmla="*/ 465827 w 2291055"/>
                <a:gd name="connsiteY35" fmla="*/ 761423 h 4035310"/>
                <a:gd name="connsiteX36" fmla="*/ 491706 w 2291055"/>
                <a:gd name="connsiteY36" fmla="*/ 709664 h 4035310"/>
                <a:gd name="connsiteX37" fmla="*/ 508959 w 2291055"/>
                <a:gd name="connsiteY37" fmla="*/ 657906 h 4035310"/>
                <a:gd name="connsiteX38" fmla="*/ 543465 w 2291055"/>
                <a:gd name="connsiteY38" fmla="*/ 606147 h 4035310"/>
                <a:gd name="connsiteX39" fmla="*/ 552091 w 2291055"/>
                <a:gd name="connsiteY39" fmla="*/ 528509 h 4035310"/>
                <a:gd name="connsiteX40" fmla="*/ 569344 w 2291055"/>
                <a:gd name="connsiteY40" fmla="*/ 476751 h 4035310"/>
                <a:gd name="connsiteX41" fmla="*/ 586597 w 2291055"/>
                <a:gd name="connsiteY41" fmla="*/ 424992 h 4035310"/>
                <a:gd name="connsiteX42" fmla="*/ 621102 w 2291055"/>
                <a:gd name="connsiteY42" fmla="*/ 373234 h 4035310"/>
                <a:gd name="connsiteX43" fmla="*/ 629729 w 2291055"/>
                <a:gd name="connsiteY43" fmla="*/ 347355 h 4035310"/>
                <a:gd name="connsiteX44" fmla="*/ 612476 w 2291055"/>
                <a:gd name="connsiteY44" fmla="*/ 105815 h 4035310"/>
                <a:gd name="connsiteX45" fmla="*/ 595223 w 2291055"/>
                <a:gd name="connsiteY45" fmla="*/ 54057 h 4035310"/>
                <a:gd name="connsiteX46" fmla="*/ 560717 w 2291055"/>
                <a:gd name="connsiteY46" fmla="*/ 2298 h 4035310"/>
                <a:gd name="connsiteX47" fmla="*/ 146649 w 2291055"/>
                <a:gd name="connsiteY47" fmla="*/ 131694 h 4035310"/>
                <a:gd name="connsiteX48" fmla="*/ 0 w 2291055"/>
                <a:gd name="connsiteY48" fmla="*/ 157573 h 4035310"/>
                <a:gd name="connsiteX0" fmla="*/ 0 w 2291055"/>
                <a:gd name="connsiteY0" fmla="*/ 157573 h 4035310"/>
                <a:gd name="connsiteX1" fmla="*/ 0 w 2291055"/>
                <a:gd name="connsiteY1" fmla="*/ 157573 h 4035310"/>
                <a:gd name="connsiteX2" fmla="*/ 43133 w 2291055"/>
                <a:gd name="connsiteY2" fmla="*/ 1235875 h 4035310"/>
                <a:gd name="connsiteX3" fmla="*/ 51759 w 2291055"/>
                <a:gd name="connsiteY3" fmla="*/ 1598185 h 4035310"/>
                <a:gd name="connsiteX4" fmla="*/ 69012 w 2291055"/>
                <a:gd name="connsiteY4" fmla="*/ 1744834 h 4035310"/>
                <a:gd name="connsiteX5" fmla="*/ 77638 w 2291055"/>
                <a:gd name="connsiteY5" fmla="*/ 1891483 h 4035310"/>
                <a:gd name="connsiteX6" fmla="*/ 129397 w 2291055"/>
                <a:gd name="connsiteY6" fmla="*/ 2693740 h 4035310"/>
                <a:gd name="connsiteX7" fmla="*/ 232209 w 2291055"/>
                <a:gd name="connsiteY7" fmla="*/ 3370249 h 4035310"/>
                <a:gd name="connsiteX8" fmla="*/ 224287 w 2291055"/>
                <a:gd name="connsiteY8" fmla="*/ 3599513 h 4035310"/>
                <a:gd name="connsiteX9" fmla="*/ 232914 w 2291055"/>
                <a:gd name="connsiteY9" fmla="*/ 3711657 h 4035310"/>
                <a:gd name="connsiteX10" fmla="*/ 241540 w 2291055"/>
                <a:gd name="connsiteY10" fmla="*/ 3858306 h 4035310"/>
                <a:gd name="connsiteX11" fmla="*/ 207034 w 2291055"/>
                <a:gd name="connsiteY11" fmla="*/ 4013581 h 4035310"/>
                <a:gd name="connsiteX12" fmla="*/ 276046 w 2291055"/>
                <a:gd name="connsiteY12" fmla="*/ 4004955 h 4035310"/>
                <a:gd name="connsiteX13" fmla="*/ 1384151 w 2291055"/>
                <a:gd name="connsiteY13" fmla="*/ 3743783 h 4035310"/>
                <a:gd name="connsiteX14" fmla="*/ 2191110 w 2291055"/>
                <a:gd name="connsiteY14" fmla="*/ 3556381 h 4035310"/>
                <a:gd name="connsiteX15" fmla="*/ 2268748 w 2291055"/>
                <a:gd name="connsiteY15" fmla="*/ 3521875 h 4035310"/>
                <a:gd name="connsiteX16" fmla="*/ 2260121 w 2291055"/>
                <a:gd name="connsiteY16" fmla="*/ 3495996 h 4035310"/>
                <a:gd name="connsiteX17" fmla="*/ 1927518 w 2291055"/>
                <a:gd name="connsiteY17" fmla="*/ 3162817 h 4035310"/>
                <a:gd name="connsiteX18" fmla="*/ 1699857 w 2291055"/>
                <a:gd name="connsiteY18" fmla="*/ 3003919 h 4035310"/>
                <a:gd name="connsiteX19" fmla="*/ 1609207 w 2291055"/>
                <a:gd name="connsiteY19" fmla="*/ 2973675 h 4035310"/>
                <a:gd name="connsiteX20" fmla="*/ 1449238 w 2291055"/>
                <a:gd name="connsiteY20" fmla="*/ 2641981 h 4035310"/>
                <a:gd name="connsiteX21" fmla="*/ 1380227 w 2291055"/>
                <a:gd name="connsiteY21" fmla="*/ 2547090 h 4035310"/>
                <a:gd name="connsiteX22" fmla="*/ 1115286 w 2291055"/>
                <a:gd name="connsiteY22" fmla="*/ 2233225 h 4035310"/>
                <a:gd name="connsiteX23" fmla="*/ 948906 w 2291055"/>
                <a:gd name="connsiteY23" fmla="*/ 2046758 h 4035310"/>
                <a:gd name="connsiteX24" fmla="*/ 693901 w 2291055"/>
                <a:gd name="connsiteY24" fmla="*/ 1723442 h 4035310"/>
                <a:gd name="connsiteX25" fmla="*/ 550815 w 2291055"/>
                <a:gd name="connsiteY25" fmla="*/ 1622757 h 4035310"/>
                <a:gd name="connsiteX26" fmla="*/ 380422 w 2291055"/>
                <a:gd name="connsiteY26" fmla="*/ 1533637 h 4035310"/>
                <a:gd name="connsiteX27" fmla="*/ 276046 w 2291055"/>
                <a:gd name="connsiteY27" fmla="*/ 1442909 h 4035310"/>
                <a:gd name="connsiteX28" fmla="*/ 161954 w 2291055"/>
                <a:gd name="connsiteY28" fmla="*/ 1278129 h 4035310"/>
                <a:gd name="connsiteX29" fmla="*/ 302765 w 2291055"/>
                <a:gd name="connsiteY29" fmla="*/ 996644 h 4035310"/>
                <a:gd name="connsiteX30" fmla="*/ 379563 w 2291055"/>
                <a:gd name="connsiteY30" fmla="*/ 933951 h 4035310"/>
                <a:gd name="connsiteX31" fmla="*/ 405442 w 2291055"/>
                <a:gd name="connsiteY31" fmla="*/ 882192 h 4035310"/>
                <a:gd name="connsiteX32" fmla="*/ 431321 w 2291055"/>
                <a:gd name="connsiteY32" fmla="*/ 804555 h 4035310"/>
                <a:gd name="connsiteX33" fmla="*/ 439948 w 2291055"/>
                <a:gd name="connsiteY33" fmla="*/ 778675 h 4035310"/>
                <a:gd name="connsiteX34" fmla="*/ 465827 w 2291055"/>
                <a:gd name="connsiteY34" fmla="*/ 761423 h 4035310"/>
                <a:gd name="connsiteX35" fmla="*/ 491706 w 2291055"/>
                <a:gd name="connsiteY35" fmla="*/ 709664 h 4035310"/>
                <a:gd name="connsiteX36" fmla="*/ 508959 w 2291055"/>
                <a:gd name="connsiteY36" fmla="*/ 657906 h 4035310"/>
                <a:gd name="connsiteX37" fmla="*/ 543465 w 2291055"/>
                <a:gd name="connsiteY37" fmla="*/ 606147 h 4035310"/>
                <a:gd name="connsiteX38" fmla="*/ 552091 w 2291055"/>
                <a:gd name="connsiteY38" fmla="*/ 528509 h 4035310"/>
                <a:gd name="connsiteX39" fmla="*/ 569344 w 2291055"/>
                <a:gd name="connsiteY39" fmla="*/ 476751 h 4035310"/>
                <a:gd name="connsiteX40" fmla="*/ 586597 w 2291055"/>
                <a:gd name="connsiteY40" fmla="*/ 424992 h 4035310"/>
                <a:gd name="connsiteX41" fmla="*/ 621102 w 2291055"/>
                <a:gd name="connsiteY41" fmla="*/ 373234 h 4035310"/>
                <a:gd name="connsiteX42" fmla="*/ 629729 w 2291055"/>
                <a:gd name="connsiteY42" fmla="*/ 347355 h 4035310"/>
                <a:gd name="connsiteX43" fmla="*/ 612476 w 2291055"/>
                <a:gd name="connsiteY43" fmla="*/ 105815 h 4035310"/>
                <a:gd name="connsiteX44" fmla="*/ 595223 w 2291055"/>
                <a:gd name="connsiteY44" fmla="*/ 54057 h 4035310"/>
                <a:gd name="connsiteX45" fmla="*/ 560717 w 2291055"/>
                <a:gd name="connsiteY45" fmla="*/ 2298 h 4035310"/>
                <a:gd name="connsiteX46" fmla="*/ 146649 w 2291055"/>
                <a:gd name="connsiteY46" fmla="*/ 131694 h 4035310"/>
                <a:gd name="connsiteX47" fmla="*/ 0 w 2291055"/>
                <a:gd name="connsiteY47" fmla="*/ 157573 h 4035310"/>
                <a:gd name="connsiteX0" fmla="*/ 0 w 2291055"/>
                <a:gd name="connsiteY0" fmla="*/ 157573 h 4035310"/>
                <a:gd name="connsiteX1" fmla="*/ 0 w 2291055"/>
                <a:gd name="connsiteY1" fmla="*/ 157573 h 4035310"/>
                <a:gd name="connsiteX2" fmla="*/ 43133 w 2291055"/>
                <a:gd name="connsiteY2" fmla="*/ 1235875 h 4035310"/>
                <a:gd name="connsiteX3" fmla="*/ 51759 w 2291055"/>
                <a:gd name="connsiteY3" fmla="*/ 1598185 h 4035310"/>
                <a:gd name="connsiteX4" fmla="*/ 69012 w 2291055"/>
                <a:gd name="connsiteY4" fmla="*/ 1744834 h 4035310"/>
                <a:gd name="connsiteX5" fmla="*/ 77638 w 2291055"/>
                <a:gd name="connsiteY5" fmla="*/ 1891483 h 4035310"/>
                <a:gd name="connsiteX6" fmla="*/ 129397 w 2291055"/>
                <a:gd name="connsiteY6" fmla="*/ 2693740 h 4035310"/>
                <a:gd name="connsiteX7" fmla="*/ 232209 w 2291055"/>
                <a:gd name="connsiteY7" fmla="*/ 3370249 h 4035310"/>
                <a:gd name="connsiteX8" fmla="*/ 224287 w 2291055"/>
                <a:gd name="connsiteY8" fmla="*/ 3599513 h 4035310"/>
                <a:gd name="connsiteX9" fmla="*/ 232914 w 2291055"/>
                <a:gd name="connsiteY9" fmla="*/ 3711657 h 4035310"/>
                <a:gd name="connsiteX10" fmla="*/ 241540 w 2291055"/>
                <a:gd name="connsiteY10" fmla="*/ 3858306 h 4035310"/>
                <a:gd name="connsiteX11" fmla="*/ 207034 w 2291055"/>
                <a:gd name="connsiteY11" fmla="*/ 4013581 h 4035310"/>
                <a:gd name="connsiteX12" fmla="*/ 276046 w 2291055"/>
                <a:gd name="connsiteY12" fmla="*/ 4004955 h 4035310"/>
                <a:gd name="connsiteX13" fmla="*/ 1384151 w 2291055"/>
                <a:gd name="connsiteY13" fmla="*/ 3743783 h 4035310"/>
                <a:gd name="connsiteX14" fmla="*/ 2191110 w 2291055"/>
                <a:gd name="connsiteY14" fmla="*/ 3556381 h 4035310"/>
                <a:gd name="connsiteX15" fmla="*/ 2268748 w 2291055"/>
                <a:gd name="connsiteY15" fmla="*/ 3521875 h 4035310"/>
                <a:gd name="connsiteX16" fmla="*/ 2260121 w 2291055"/>
                <a:gd name="connsiteY16" fmla="*/ 3495996 h 4035310"/>
                <a:gd name="connsiteX17" fmla="*/ 1927518 w 2291055"/>
                <a:gd name="connsiteY17" fmla="*/ 3162817 h 4035310"/>
                <a:gd name="connsiteX18" fmla="*/ 1699857 w 2291055"/>
                <a:gd name="connsiteY18" fmla="*/ 3003919 h 4035310"/>
                <a:gd name="connsiteX19" fmla="*/ 1609207 w 2291055"/>
                <a:gd name="connsiteY19" fmla="*/ 2973675 h 4035310"/>
                <a:gd name="connsiteX20" fmla="*/ 1449238 w 2291055"/>
                <a:gd name="connsiteY20" fmla="*/ 2641981 h 4035310"/>
                <a:gd name="connsiteX21" fmla="*/ 1380227 w 2291055"/>
                <a:gd name="connsiteY21" fmla="*/ 2547090 h 4035310"/>
                <a:gd name="connsiteX22" fmla="*/ 1115286 w 2291055"/>
                <a:gd name="connsiteY22" fmla="*/ 2233225 h 4035310"/>
                <a:gd name="connsiteX23" fmla="*/ 948906 w 2291055"/>
                <a:gd name="connsiteY23" fmla="*/ 2046758 h 4035310"/>
                <a:gd name="connsiteX24" fmla="*/ 693901 w 2291055"/>
                <a:gd name="connsiteY24" fmla="*/ 1723442 h 4035310"/>
                <a:gd name="connsiteX25" fmla="*/ 550815 w 2291055"/>
                <a:gd name="connsiteY25" fmla="*/ 1622757 h 4035310"/>
                <a:gd name="connsiteX26" fmla="*/ 380422 w 2291055"/>
                <a:gd name="connsiteY26" fmla="*/ 1533637 h 4035310"/>
                <a:gd name="connsiteX27" fmla="*/ 276046 w 2291055"/>
                <a:gd name="connsiteY27" fmla="*/ 1442909 h 4035310"/>
                <a:gd name="connsiteX28" fmla="*/ 161954 w 2291055"/>
                <a:gd name="connsiteY28" fmla="*/ 1278129 h 4035310"/>
                <a:gd name="connsiteX29" fmla="*/ 302765 w 2291055"/>
                <a:gd name="connsiteY29" fmla="*/ 996644 h 4035310"/>
                <a:gd name="connsiteX30" fmla="*/ 405442 w 2291055"/>
                <a:gd name="connsiteY30" fmla="*/ 882192 h 4035310"/>
                <a:gd name="connsiteX31" fmla="*/ 431321 w 2291055"/>
                <a:gd name="connsiteY31" fmla="*/ 804555 h 4035310"/>
                <a:gd name="connsiteX32" fmla="*/ 439948 w 2291055"/>
                <a:gd name="connsiteY32" fmla="*/ 778675 h 4035310"/>
                <a:gd name="connsiteX33" fmla="*/ 465827 w 2291055"/>
                <a:gd name="connsiteY33" fmla="*/ 761423 h 4035310"/>
                <a:gd name="connsiteX34" fmla="*/ 491706 w 2291055"/>
                <a:gd name="connsiteY34" fmla="*/ 709664 h 4035310"/>
                <a:gd name="connsiteX35" fmla="*/ 508959 w 2291055"/>
                <a:gd name="connsiteY35" fmla="*/ 657906 h 4035310"/>
                <a:gd name="connsiteX36" fmla="*/ 543465 w 2291055"/>
                <a:gd name="connsiteY36" fmla="*/ 606147 h 4035310"/>
                <a:gd name="connsiteX37" fmla="*/ 552091 w 2291055"/>
                <a:gd name="connsiteY37" fmla="*/ 528509 h 4035310"/>
                <a:gd name="connsiteX38" fmla="*/ 569344 w 2291055"/>
                <a:gd name="connsiteY38" fmla="*/ 476751 h 4035310"/>
                <a:gd name="connsiteX39" fmla="*/ 586597 w 2291055"/>
                <a:gd name="connsiteY39" fmla="*/ 424992 h 4035310"/>
                <a:gd name="connsiteX40" fmla="*/ 621102 w 2291055"/>
                <a:gd name="connsiteY40" fmla="*/ 373234 h 4035310"/>
                <a:gd name="connsiteX41" fmla="*/ 629729 w 2291055"/>
                <a:gd name="connsiteY41" fmla="*/ 347355 h 4035310"/>
                <a:gd name="connsiteX42" fmla="*/ 612476 w 2291055"/>
                <a:gd name="connsiteY42" fmla="*/ 105815 h 4035310"/>
                <a:gd name="connsiteX43" fmla="*/ 595223 w 2291055"/>
                <a:gd name="connsiteY43" fmla="*/ 54057 h 4035310"/>
                <a:gd name="connsiteX44" fmla="*/ 560717 w 2291055"/>
                <a:gd name="connsiteY44" fmla="*/ 2298 h 4035310"/>
                <a:gd name="connsiteX45" fmla="*/ 146649 w 2291055"/>
                <a:gd name="connsiteY45" fmla="*/ 131694 h 4035310"/>
                <a:gd name="connsiteX46" fmla="*/ 0 w 2291055"/>
                <a:gd name="connsiteY46" fmla="*/ 157573 h 4035310"/>
                <a:gd name="connsiteX0" fmla="*/ 0 w 2291055"/>
                <a:gd name="connsiteY0" fmla="*/ 157573 h 4035310"/>
                <a:gd name="connsiteX1" fmla="*/ 0 w 2291055"/>
                <a:gd name="connsiteY1" fmla="*/ 157573 h 4035310"/>
                <a:gd name="connsiteX2" fmla="*/ 43133 w 2291055"/>
                <a:gd name="connsiteY2" fmla="*/ 1235875 h 4035310"/>
                <a:gd name="connsiteX3" fmla="*/ 51759 w 2291055"/>
                <a:gd name="connsiteY3" fmla="*/ 1598185 h 4035310"/>
                <a:gd name="connsiteX4" fmla="*/ 69012 w 2291055"/>
                <a:gd name="connsiteY4" fmla="*/ 1744834 h 4035310"/>
                <a:gd name="connsiteX5" fmla="*/ 77638 w 2291055"/>
                <a:gd name="connsiteY5" fmla="*/ 1891483 h 4035310"/>
                <a:gd name="connsiteX6" fmla="*/ 129397 w 2291055"/>
                <a:gd name="connsiteY6" fmla="*/ 2693740 h 4035310"/>
                <a:gd name="connsiteX7" fmla="*/ 232209 w 2291055"/>
                <a:gd name="connsiteY7" fmla="*/ 3370249 h 4035310"/>
                <a:gd name="connsiteX8" fmla="*/ 224287 w 2291055"/>
                <a:gd name="connsiteY8" fmla="*/ 3599513 h 4035310"/>
                <a:gd name="connsiteX9" fmla="*/ 232914 w 2291055"/>
                <a:gd name="connsiteY9" fmla="*/ 3711657 h 4035310"/>
                <a:gd name="connsiteX10" fmla="*/ 241540 w 2291055"/>
                <a:gd name="connsiteY10" fmla="*/ 3858306 h 4035310"/>
                <a:gd name="connsiteX11" fmla="*/ 207034 w 2291055"/>
                <a:gd name="connsiteY11" fmla="*/ 4013581 h 4035310"/>
                <a:gd name="connsiteX12" fmla="*/ 276046 w 2291055"/>
                <a:gd name="connsiteY12" fmla="*/ 4004955 h 4035310"/>
                <a:gd name="connsiteX13" fmla="*/ 1384151 w 2291055"/>
                <a:gd name="connsiteY13" fmla="*/ 3743783 h 4035310"/>
                <a:gd name="connsiteX14" fmla="*/ 2191110 w 2291055"/>
                <a:gd name="connsiteY14" fmla="*/ 3556381 h 4035310"/>
                <a:gd name="connsiteX15" fmla="*/ 2268748 w 2291055"/>
                <a:gd name="connsiteY15" fmla="*/ 3521875 h 4035310"/>
                <a:gd name="connsiteX16" fmla="*/ 2260121 w 2291055"/>
                <a:gd name="connsiteY16" fmla="*/ 3495996 h 4035310"/>
                <a:gd name="connsiteX17" fmla="*/ 1927518 w 2291055"/>
                <a:gd name="connsiteY17" fmla="*/ 3162817 h 4035310"/>
                <a:gd name="connsiteX18" fmla="*/ 1699857 w 2291055"/>
                <a:gd name="connsiteY18" fmla="*/ 3003919 h 4035310"/>
                <a:gd name="connsiteX19" fmla="*/ 1609207 w 2291055"/>
                <a:gd name="connsiteY19" fmla="*/ 2973675 h 4035310"/>
                <a:gd name="connsiteX20" fmla="*/ 1449238 w 2291055"/>
                <a:gd name="connsiteY20" fmla="*/ 2641981 h 4035310"/>
                <a:gd name="connsiteX21" fmla="*/ 1380227 w 2291055"/>
                <a:gd name="connsiteY21" fmla="*/ 2547090 h 4035310"/>
                <a:gd name="connsiteX22" fmla="*/ 1115286 w 2291055"/>
                <a:gd name="connsiteY22" fmla="*/ 2233225 h 4035310"/>
                <a:gd name="connsiteX23" fmla="*/ 948906 w 2291055"/>
                <a:gd name="connsiteY23" fmla="*/ 2046758 h 4035310"/>
                <a:gd name="connsiteX24" fmla="*/ 693901 w 2291055"/>
                <a:gd name="connsiteY24" fmla="*/ 1723442 h 4035310"/>
                <a:gd name="connsiteX25" fmla="*/ 550815 w 2291055"/>
                <a:gd name="connsiteY25" fmla="*/ 1622757 h 4035310"/>
                <a:gd name="connsiteX26" fmla="*/ 380422 w 2291055"/>
                <a:gd name="connsiteY26" fmla="*/ 1533637 h 4035310"/>
                <a:gd name="connsiteX27" fmla="*/ 276046 w 2291055"/>
                <a:gd name="connsiteY27" fmla="*/ 1442909 h 4035310"/>
                <a:gd name="connsiteX28" fmla="*/ 161954 w 2291055"/>
                <a:gd name="connsiteY28" fmla="*/ 1278129 h 4035310"/>
                <a:gd name="connsiteX29" fmla="*/ 302765 w 2291055"/>
                <a:gd name="connsiteY29" fmla="*/ 996644 h 4035310"/>
                <a:gd name="connsiteX30" fmla="*/ 431321 w 2291055"/>
                <a:gd name="connsiteY30" fmla="*/ 804555 h 4035310"/>
                <a:gd name="connsiteX31" fmla="*/ 439948 w 2291055"/>
                <a:gd name="connsiteY31" fmla="*/ 778675 h 4035310"/>
                <a:gd name="connsiteX32" fmla="*/ 465827 w 2291055"/>
                <a:gd name="connsiteY32" fmla="*/ 761423 h 4035310"/>
                <a:gd name="connsiteX33" fmla="*/ 491706 w 2291055"/>
                <a:gd name="connsiteY33" fmla="*/ 709664 h 4035310"/>
                <a:gd name="connsiteX34" fmla="*/ 508959 w 2291055"/>
                <a:gd name="connsiteY34" fmla="*/ 657906 h 4035310"/>
                <a:gd name="connsiteX35" fmla="*/ 543465 w 2291055"/>
                <a:gd name="connsiteY35" fmla="*/ 606147 h 4035310"/>
                <a:gd name="connsiteX36" fmla="*/ 552091 w 2291055"/>
                <a:gd name="connsiteY36" fmla="*/ 528509 h 4035310"/>
                <a:gd name="connsiteX37" fmla="*/ 569344 w 2291055"/>
                <a:gd name="connsiteY37" fmla="*/ 476751 h 4035310"/>
                <a:gd name="connsiteX38" fmla="*/ 586597 w 2291055"/>
                <a:gd name="connsiteY38" fmla="*/ 424992 h 4035310"/>
                <a:gd name="connsiteX39" fmla="*/ 621102 w 2291055"/>
                <a:gd name="connsiteY39" fmla="*/ 373234 h 4035310"/>
                <a:gd name="connsiteX40" fmla="*/ 629729 w 2291055"/>
                <a:gd name="connsiteY40" fmla="*/ 347355 h 4035310"/>
                <a:gd name="connsiteX41" fmla="*/ 612476 w 2291055"/>
                <a:gd name="connsiteY41" fmla="*/ 105815 h 4035310"/>
                <a:gd name="connsiteX42" fmla="*/ 595223 w 2291055"/>
                <a:gd name="connsiteY42" fmla="*/ 54057 h 4035310"/>
                <a:gd name="connsiteX43" fmla="*/ 560717 w 2291055"/>
                <a:gd name="connsiteY43" fmla="*/ 2298 h 4035310"/>
                <a:gd name="connsiteX44" fmla="*/ 146649 w 2291055"/>
                <a:gd name="connsiteY44" fmla="*/ 131694 h 4035310"/>
                <a:gd name="connsiteX45" fmla="*/ 0 w 2291055"/>
                <a:gd name="connsiteY45" fmla="*/ 157573 h 4035310"/>
                <a:gd name="connsiteX0" fmla="*/ 0 w 2291055"/>
                <a:gd name="connsiteY0" fmla="*/ 157573 h 4035310"/>
                <a:gd name="connsiteX1" fmla="*/ 0 w 2291055"/>
                <a:gd name="connsiteY1" fmla="*/ 157573 h 4035310"/>
                <a:gd name="connsiteX2" fmla="*/ 43133 w 2291055"/>
                <a:gd name="connsiteY2" fmla="*/ 1235875 h 4035310"/>
                <a:gd name="connsiteX3" fmla="*/ 51759 w 2291055"/>
                <a:gd name="connsiteY3" fmla="*/ 1598185 h 4035310"/>
                <a:gd name="connsiteX4" fmla="*/ 69012 w 2291055"/>
                <a:gd name="connsiteY4" fmla="*/ 1744834 h 4035310"/>
                <a:gd name="connsiteX5" fmla="*/ 77638 w 2291055"/>
                <a:gd name="connsiteY5" fmla="*/ 1891483 h 4035310"/>
                <a:gd name="connsiteX6" fmla="*/ 129397 w 2291055"/>
                <a:gd name="connsiteY6" fmla="*/ 2693740 h 4035310"/>
                <a:gd name="connsiteX7" fmla="*/ 232209 w 2291055"/>
                <a:gd name="connsiteY7" fmla="*/ 3370249 h 4035310"/>
                <a:gd name="connsiteX8" fmla="*/ 224287 w 2291055"/>
                <a:gd name="connsiteY8" fmla="*/ 3599513 h 4035310"/>
                <a:gd name="connsiteX9" fmla="*/ 232914 w 2291055"/>
                <a:gd name="connsiteY9" fmla="*/ 3711657 h 4035310"/>
                <a:gd name="connsiteX10" fmla="*/ 241540 w 2291055"/>
                <a:gd name="connsiteY10" fmla="*/ 3858306 h 4035310"/>
                <a:gd name="connsiteX11" fmla="*/ 207034 w 2291055"/>
                <a:gd name="connsiteY11" fmla="*/ 4013581 h 4035310"/>
                <a:gd name="connsiteX12" fmla="*/ 276046 w 2291055"/>
                <a:gd name="connsiteY12" fmla="*/ 4004955 h 4035310"/>
                <a:gd name="connsiteX13" fmla="*/ 1384151 w 2291055"/>
                <a:gd name="connsiteY13" fmla="*/ 3743783 h 4035310"/>
                <a:gd name="connsiteX14" fmla="*/ 2191110 w 2291055"/>
                <a:gd name="connsiteY14" fmla="*/ 3556381 h 4035310"/>
                <a:gd name="connsiteX15" fmla="*/ 2268748 w 2291055"/>
                <a:gd name="connsiteY15" fmla="*/ 3521875 h 4035310"/>
                <a:gd name="connsiteX16" fmla="*/ 2260121 w 2291055"/>
                <a:gd name="connsiteY16" fmla="*/ 3495996 h 4035310"/>
                <a:gd name="connsiteX17" fmla="*/ 1927518 w 2291055"/>
                <a:gd name="connsiteY17" fmla="*/ 3162817 h 4035310"/>
                <a:gd name="connsiteX18" fmla="*/ 1699857 w 2291055"/>
                <a:gd name="connsiteY18" fmla="*/ 3003919 h 4035310"/>
                <a:gd name="connsiteX19" fmla="*/ 1609207 w 2291055"/>
                <a:gd name="connsiteY19" fmla="*/ 2973675 h 4035310"/>
                <a:gd name="connsiteX20" fmla="*/ 1449238 w 2291055"/>
                <a:gd name="connsiteY20" fmla="*/ 2641981 h 4035310"/>
                <a:gd name="connsiteX21" fmla="*/ 1380227 w 2291055"/>
                <a:gd name="connsiteY21" fmla="*/ 2547090 h 4035310"/>
                <a:gd name="connsiteX22" fmla="*/ 1115286 w 2291055"/>
                <a:gd name="connsiteY22" fmla="*/ 2233225 h 4035310"/>
                <a:gd name="connsiteX23" fmla="*/ 948906 w 2291055"/>
                <a:gd name="connsiteY23" fmla="*/ 2046758 h 4035310"/>
                <a:gd name="connsiteX24" fmla="*/ 693901 w 2291055"/>
                <a:gd name="connsiteY24" fmla="*/ 1723442 h 4035310"/>
                <a:gd name="connsiteX25" fmla="*/ 550815 w 2291055"/>
                <a:gd name="connsiteY25" fmla="*/ 1622757 h 4035310"/>
                <a:gd name="connsiteX26" fmla="*/ 380422 w 2291055"/>
                <a:gd name="connsiteY26" fmla="*/ 1533637 h 4035310"/>
                <a:gd name="connsiteX27" fmla="*/ 276046 w 2291055"/>
                <a:gd name="connsiteY27" fmla="*/ 1442909 h 4035310"/>
                <a:gd name="connsiteX28" fmla="*/ 161954 w 2291055"/>
                <a:gd name="connsiteY28" fmla="*/ 1278129 h 4035310"/>
                <a:gd name="connsiteX29" fmla="*/ 302765 w 2291055"/>
                <a:gd name="connsiteY29" fmla="*/ 996644 h 4035310"/>
                <a:gd name="connsiteX30" fmla="*/ 451538 w 2291055"/>
                <a:gd name="connsiteY30" fmla="*/ 814709 h 4035310"/>
                <a:gd name="connsiteX31" fmla="*/ 439948 w 2291055"/>
                <a:gd name="connsiteY31" fmla="*/ 778675 h 4035310"/>
                <a:gd name="connsiteX32" fmla="*/ 465827 w 2291055"/>
                <a:gd name="connsiteY32" fmla="*/ 761423 h 4035310"/>
                <a:gd name="connsiteX33" fmla="*/ 491706 w 2291055"/>
                <a:gd name="connsiteY33" fmla="*/ 709664 h 4035310"/>
                <a:gd name="connsiteX34" fmla="*/ 508959 w 2291055"/>
                <a:gd name="connsiteY34" fmla="*/ 657906 h 4035310"/>
                <a:gd name="connsiteX35" fmla="*/ 543465 w 2291055"/>
                <a:gd name="connsiteY35" fmla="*/ 606147 h 4035310"/>
                <a:gd name="connsiteX36" fmla="*/ 552091 w 2291055"/>
                <a:gd name="connsiteY36" fmla="*/ 528509 h 4035310"/>
                <a:gd name="connsiteX37" fmla="*/ 569344 w 2291055"/>
                <a:gd name="connsiteY37" fmla="*/ 476751 h 4035310"/>
                <a:gd name="connsiteX38" fmla="*/ 586597 w 2291055"/>
                <a:gd name="connsiteY38" fmla="*/ 424992 h 4035310"/>
                <a:gd name="connsiteX39" fmla="*/ 621102 w 2291055"/>
                <a:gd name="connsiteY39" fmla="*/ 373234 h 4035310"/>
                <a:gd name="connsiteX40" fmla="*/ 629729 w 2291055"/>
                <a:gd name="connsiteY40" fmla="*/ 347355 h 4035310"/>
                <a:gd name="connsiteX41" fmla="*/ 612476 w 2291055"/>
                <a:gd name="connsiteY41" fmla="*/ 105815 h 4035310"/>
                <a:gd name="connsiteX42" fmla="*/ 595223 w 2291055"/>
                <a:gd name="connsiteY42" fmla="*/ 54057 h 4035310"/>
                <a:gd name="connsiteX43" fmla="*/ 560717 w 2291055"/>
                <a:gd name="connsiteY43" fmla="*/ 2298 h 4035310"/>
                <a:gd name="connsiteX44" fmla="*/ 146649 w 2291055"/>
                <a:gd name="connsiteY44" fmla="*/ 131694 h 4035310"/>
                <a:gd name="connsiteX45" fmla="*/ 0 w 2291055"/>
                <a:gd name="connsiteY45" fmla="*/ 157573 h 4035310"/>
                <a:gd name="connsiteX0" fmla="*/ 0 w 2291055"/>
                <a:gd name="connsiteY0" fmla="*/ 157573 h 4035310"/>
                <a:gd name="connsiteX1" fmla="*/ 0 w 2291055"/>
                <a:gd name="connsiteY1" fmla="*/ 157573 h 4035310"/>
                <a:gd name="connsiteX2" fmla="*/ 43133 w 2291055"/>
                <a:gd name="connsiteY2" fmla="*/ 1235875 h 4035310"/>
                <a:gd name="connsiteX3" fmla="*/ 51759 w 2291055"/>
                <a:gd name="connsiteY3" fmla="*/ 1598185 h 4035310"/>
                <a:gd name="connsiteX4" fmla="*/ 69012 w 2291055"/>
                <a:gd name="connsiteY4" fmla="*/ 1744834 h 4035310"/>
                <a:gd name="connsiteX5" fmla="*/ 77638 w 2291055"/>
                <a:gd name="connsiteY5" fmla="*/ 1891483 h 4035310"/>
                <a:gd name="connsiteX6" fmla="*/ 129397 w 2291055"/>
                <a:gd name="connsiteY6" fmla="*/ 2693740 h 4035310"/>
                <a:gd name="connsiteX7" fmla="*/ 232209 w 2291055"/>
                <a:gd name="connsiteY7" fmla="*/ 3370249 h 4035310"/>
                <a:gd name="connsiteX8" fmla="*/ 224287 w 2291055"/>
                <a:gd name="connsiteY8" fmla="*/ 3599513 h 4035310"/>
                <a:gd name="connsiteX9" fmla="*/ 232914 w 2291055"/>
                <a:gd name="connsiteY9" fmla="*/ 3711657 h 4035310"/>
                <a:gd name="connsiteX10" fmla="*/ 241540 w 2291055"/>
                <a:gd name="connsiteY10" fmla="*/ 3858306 h 4035310"/>
                <a:gd name="connsiteX11" fmla="*/ 207034 w 2291055"/>
                <a:gd name="connsiteY11" fmla="*/ 4013581 h 4035310"/>
                <a:gd name="connsiteX12" fmla="*/ 276046 w 2291055"/>
                <a:gd name="connsiteY12" fmla="*/ 4004955 h 4035310"/>
                <a:gd name="connsiteX13" fmla="*/ 1384151 w 2291055"/>
                <a:gd name="connsiteY13" fmla="*/ 3743783 h 4035310"/>
                <a:gd name="connsiteX14" fmla="*/ 2191110 w 2291055"/>
                <a:gd name="connsiteY14" fmla="*/ 3556381 h 4035310"/>
                <a:gd name="connsiteX15" fmla="*/ 2268748 w 2291055"/>
                <a:gd name="connsiteY15" fmla="*/ 3521875 h 4035310"/>
                <a:gd name="connsiteX16" fmla="*/ 2260121 w 2291055"/>
                <a:gd name="connsiteY16" fmla="*/ 3495996 h 4035310"/>
                <a:gd name="connsiteX17" fmla="*/ 1927518 w 2291055"/>
                <a:gd name="connsiteY17" fmla="*/ 3162817 h 4035310"/>
                <a:gd name="connsiteX18" fmla="*/ 1699857 w 2291055"/>
                <a:gd name="connsiteY18" fmla="*/ 3003919 h 4035310"/>
                <a:gd name="connsiteX19" fmla="*/ 1609207 w 2291055"/>
                <a:gd name="connsiteY19" fmla="*/ 2973675 h 4035310"/>
                <a:gd name="connsiteX20" fmla="*/ 1449238 w 2291055"/>
                <a:gd name="connsiteY20" fmla="*/ 2641981 h 4035310"/>
                <a:gd name="connsiteX21" fmla="*/ 1380227 w 2291055"/>
                <a:gd name="connsiteY21" fmla="*/ 2547090 h 4035310"/>
                <a:gd name="connsiteX22" fmla="*/ 1115286 w 2291055"/>
                <a:gd name="connsiteY22" fmla="*/ 2233225 h 4035310"/>
                <a:gd name="connsiteX23" fmla="*/ 948906 w 2291055"/>
                <a:gd name="connsiteY23" fmla="*/ 2046758 h 4035310"/>
                <a:gd name="connsiteX24" fmla="*/ 693901 w 2291055"/>
                <a:gd name="connsiteY24" fmla="*/ 1723442 h 4035310"/>
                <a:gd name="connsiteX25" fmla="*/ 550815 w 2291055"/>
                <a:gd name="connsiteY25" fmla="*/ 1622757 h 4035310"/>
                <a:gd name="connsiteX26" fmla="*/ 380422 w 2291055"/>
                <a:gd name="connsiteY26" fmla="*/ 1533637 h 4035310"/>
                <a:gd name="connsiteX27" fmla="*/ 276046 w 2291055"/>
                <a:gd name="connsiteY27" fmla="*/ 1442909 h 4035310"/>
                <a:gd name="connsiteX28" fmla="*/ 161954 w 2291055"/>
                <a:gd name="connsiteY28" fmla="*/ 1278129 h 4035310"/>
                <a:gd name="connsiteX29" fmla="*/ 302765 w 2291055"/>
                <a:gd name="connsiteY29" fmla="*/ 996644 h 4035310"/>
                <a:gd name="connsiteX30" fmla="*/ 451538 w 2291055"/>
                <a:gd name="connsiteY30" fmla="*/ 814709 h 4035310"/>
                <a:gd name="connsiteX31" fmla="*/ 439948 w 2291055"/>
                <a:gd name="connsiteY31" fmla="*/ 778675 h 4035310"/>
                <a:gd name="connsiteX32" fmla="*/ 491706 w 2291055"/>
                <a:gd name="connsiteY32" fmla="*/ 709664 h 4035310"/>
                <a:gd name="connsiteX33" fmla="*/ 508959 w 2291055"/>
                <a:gd name="connsiteY33" fmla="*/ 657906 h 4035310"/>
                <a:gd name="connsiteX34" fmla="*/ 543465 w 2291055"/>
                <a:gd name="connsiteY34" fmla="*/ 606147 h 4035310"/>
                <a:gd name="connsiteX35" fmla="*/ 552091 w 2291055"/>
                <a:gd name="connsiteY35" fmla="*/ 528509 h 4035310"/>
                <a:gd name="connsiteX36" fmla="*/ 569344 w 2291055"/>
                <a:gd name="connsiteY36" fmla="*/ 476751 h 4035310"/>
                <a:gd name="connsiteX37" fmla="*/ 586597 w 2291055"/>
                <a:gd name="connsiteY37" fmla="*/ 424992 h 4035310"/>
                <a:gd name="connsiteX38" fmla="*/ 621102 w 2291055"/>
                <a:gd name="connsiteY38" fmla="*/ 373234 h 4035310"/>
                <a:gd name="connsiteX39" fmla="*/ 629729 w 2291055"/>
                <a:gd name="connsiteY39" fmla="*/ 347355 h 4035310"/>
                <a:gd name="connsiteX40" fmla="*/ 612476 w 2291055"/>
                <a:gd name="connsiteY40" fmla="*/ 105815 h 4035310"/>
                <a:gd name="connsiteX41" fmla="*/ 595223 w 2291055"/>
                <a:gd name="connsiteY41" fmla="*/ 54057 h 4035310"/>
                <a:gd name="connsiteX42" fmla="*/ 560717 w 2291055"/>
                <a:gd name="connsiteY42" fmla="*/ 2298 h 4035310"/>
                <a:gd name="connsiteX43" fmla="*/ 146649 w 2291055"/>
                <a:gd name="connsiteY43" fmla="*/ 131694 h 4035310"/>
                <a:gd name="connsiteX44" fmla="*/ 0 w 2291055"/>
                <a:gd name="connsiteY44" fmla="*/ 157573 h 4035310"/>
                <a:gd name="connsiteX0" fmla="*/ 0 w 2291055"/>
                <a:gd name="connsiteY0" fmla="*/ 157573 h 4035310"/>
                <a:gd name="connsiteX1" fmla="*/ 0 w 2291055"/>
                <a:gd name="connsiteY1" fmla="*/ 157573 h 4035310"/>
                <a:gd name="connsiteX2" fmla="*/ 43133 w 2291055"/>
                <a:gd name="connsiteY2" fmla="*/ 1235875 h 4035310"/>
                <a:gd name="connsiteX3" fmla="*/ 51759 w 2291055"/>
                <a:gd name="connsiteY3" fmla="*/ 1598185 h 4035310"/>
                <a:gd name="connsiteX4" fmla="*/ 69012 w 2291055"/>
                <a:gd name="connsiteY4" fmla="*/ 1744834 h 4035310"/>
                <a:gd name="connsiteX5" fmla="*/ 77638 w 2291055"/>
                <a:gd name="connsiteY5" fmla="*/ 1891483 h 4035310"/>
                <a:gd name="connsiteX6" fmla="*/ 129397 w 2291055"/>
                <a:gd name="connsiteY6" fmla="*/ 2693740 h 4035310"/>
                <a:gd name="connsiteX7" fmla="*/ 232209 w 2291055"/>
                <a:gd name="connsiteY7" fmla="*/ 3370249 h 4035310"/>
                <a:gd name="connsiteX8" fmla="*/ 224287 w 2291055"/>
                <a:gd name="connsiteY8" fmla="*/ 3599513 h 4035310"/>
                <a:gd name="connsiteX9" fmla="*/ 232914 w 2291055"/>
                <a:gd name="connsiteY9" fmla="*/ 3711657 h 4035310"/>
                <a:gd name="connsiteX10" fmla="*/ 241540 w 2291055"/>
                <a:gd name="connsiteY10" fmla="*/ 3858306 h 4035310"/>
                <a:gd name="connsiteX11" fmla="*/ 207034 w 2291055"/>
                <a:gd name="connsiteY11" fmla="*/ 4013581 h 4035310"/>
                <a:gd name="connsiteX12" fmla="*/ 276046 w 2291055"/>
                <a:gd name="connsiteY12" fmla="*/ 4004955 h 4035310"/>
                <a:gd name="connsiteX13" fmla="*/ 1384151 w 2291055"/>
                <a:gd name="connsiteY13" fmla="*/ 3743783 h 4035310"/>
                <a:gd name="connsiteX14" fmla="*/ 2191110 w 2291055"/>
                <a:gd name="connsiteY14" fmla="*/ 3556381 h 4035310"/>
                <a:gd name="connsiteX15" fmla="*/ 2268748 w 2291055"/>
                <a:gd name="connsiteY15" fmla="*/ 3521875 h 4035310"/>
                <a:gd name="connsiteX16" fmla="*/ 2260121 w 2291055"/>
                <a:gd name="connsiteY16" fmla="*/ 3495996 h 4035310"/>
                <a:gd name="connsiteX17" fmla="*/ 1927518 w 2291055"/>
                <a:gd name="connsiteY17" fmla="*/ 3162817 h 4035310"/>
                <a:gd name="connsiteX18" fmla="*/ 1699857 w 2291055"/>
                <a:gd name="connsiteY18" fmla="*/ 3003919 h 4035310"/>
                <a:gd name="connsiteX19" fmla="*/ 1609207 w 2291055"/>
                <a:gd name="connsiteY19" fmla="*/ 2973675 h 4035310"/>
                <a:gd name="connsiteX20" fmla="*/ 1449238 w 2291055"/>
                <a:gd name="connsiteY20" fmla="*/ 2641981 h 4035310"/>
                <a:gd name="connsiteX21" fmla="*/ 1380227 w 2291055"/>
                <a:gd name="connsiteY21" fmla="*/ 2547090 h 4035310"/>
                <a:gd name="connsiteX22" fmla="*/ 1115286 w 2291055"/>
                <a:gd name="connsiteY22" fmla="*/ 2233225 h 4035310"/>
                <a:gd name="connsiteX23" fmla="*/ 948906 w 2291055"/>
                <a:gd name="connsiteY23" fmla="*/ 2046758 h 4035310"/>
                <a:gd name="connsiteX24" fmla="*/ 693901 w 2291055"/>
                <a:gd name="connsiteY24" fmla="*/ 1723442 h 4035310"/>
                <a:gd name="connsiteX25" fmla="*/ 550815 w 2291055"/>
                <a:gd name="connsiteY25" fmla="*/ 1622757 h 4035310"/>
                <a:gd name="connsiteX26" fmla="*/ 380422 w 2291055"/>
                <a:gd name="connsiteY26" fmla="*/ 1533637 h 4035310"/>
                <a:gd name="connsiteX27" fmla="*/ 276046 w 2291055"/>
                <a:gd name="connsiteY27" fmla="*/ 1442909 h 4035310"/>
                <a:gd name="connsiteX28" fmla="*/ 161954 w 2291055"/>
                <a:gd name="connsiteY28" fmla="*/ 1278129 h 4035310"/>
                <a:gd name="connsiteX29" fmla="*/ 302765 w 2291055"/>
                <a:gd name="connsiteY29" fmla="*/ 996644 h 4035310"/>
                <a:gd name="connsiteX30" fmla="*/ 451538 w 2291055"/>
                <a:gd name="connsiteY30" fmla="*/ 814709 h 4035310"/>
                <a:gd name="connsiteX31" fmla="*/ 491706 w 2291055"/>
                <a:gd name="connsiteY31" fmla="*/ 709664 h 4035310"/>
                <a:gd name="connsiteX32" fmla="*/ 508959 w 2291055"/>
                <a:gd name="connsiteY32" fmla="*/ 657906 h 4035310"/>
                <a:gd name="connsiteX33" fmla="*/ 543465 w 2291055"/>
                <a:gd name="connsiteY33" fmla="*/ 606147 h 4035310"/>
                <a:gd name="connsiteX34" fmla="*/ 552091 w 2291055"/>
                <a:gd name="connsiteY34" fmla="*/ 528509 h 4035310"/>
                <a:gd name="connsiteX35" fmla="*/ 569344 w 2291055"/>
                <a:gd name="connsiteY35" fmla="*/ 476751 h 4035310"/>
                <a:gd name="connsiteX36" fmla="*/ 586597 w 2291055"/>
                <a:gd name="connsiteY36" fmla="*/ 424992 h 4035310"/>
                <a:gd name="connsiteX37" fmla="*/ 621102 w 2291055"/>
                <a:gd name="connsiteY37" fmla="*/ 373234 h 4035310"/>
                <a:gd name="connsiteX38" fmla="*/ 629729 w 2291055"/>
                <a:gd name="connsiteY38" fmla="*/ 347355 h 4035310"/>
                <a:gd name="connsiteX39" fmla="*/ 612476 w 2291055"/>
                <a:gd name="connsiteY39" fmla="*/ 105815 h 4035310"/>
                <a:gd name="connsiteX40" fmla="*/ 595223 w 2291055"/>
                <a:gd name="connsiteY40" fmla="*/ 54057 h 4035310"/>
                <a:gd name="connsiteX41" fmla="*/ 560717 w 2291055"/>
                <a:gd name="connsiteY41" fmla="*/ 2298 h 4035310"/>
                <a:gd name="connsiteX42" fmla="*/ 146649 w 2291055"/>
                <a:gd name="connsiteY42" fmla="*/ 131694 h 4035310"/>
                <a:gd name="connsiteX43" fmla="*/ 0 w 2291055"/>
                <a:gd name="connsiteY43" fmla="*/ 157573 h 4035310"/>
                <a:gd name="connsiteX0" fmla="*/ 0 w 2291055"/>
                <a:gd name="connsiteY0" fmla="*/ 157573 h 4035310"/>
                <a:gd name="connsiteX1" fmla="*/ 0 w 2291055"/>
                <a:gd name="connsiteY1" fmla="*/ 157573 h 4035310"/>
                <a:gd name="connsiteX2" fmla="*/ 43133 w 2291055"/>
                <a:gd name="connsiteY2" fmla="*/ 1235875 h 4035310"/>
                <a:gd name="connsiteX3" fmla="*/ 51759 w 2291055"/>
                <a:gd name="connsiteY3" fmla="*/ 1598185 h 4035310"/>
                <a:gd name="connsiteX4" fmla="*/ 69012 w 2291055"/>
                <a:gd name="connsiteY4" fmla="*/ 1744834 h 4035310"/>
                <a:gd name="connsiteX5" fmla="*/ 77638 w 2291055"/>
                <a:gd name="connsiteY5" fmla="*/ 1891483 h 4035310"/>
                <a:gd name="connsiteX6" fmla="*/ 129397 w 2291055"/>
                <a:gd name="connsiteY6" fmla="*/ 2693740 h 4035310"/>
                <a:gd name="connsiteX7" fmla="*/ 232209 w 2291055"/>
                <a:gd name="connsiteY7" fmla="*/ 3370249 h 4035310"/>
                <a:gd name="connsiteX8" fmla="*/ 224287 w 2291055"/>
                <a:gd name="connsiteY8" fmla="*/ 3599513 h 4035310"/>
                <a:gd name="connsiteX9" fmla="*/ 232914 w 2291055"/>
                <a:gd name="connsiteY9" fmla="*/ 3711657 h 4035310"/>
                <a:gd name="connsiteX10" fmla="*/ 241540 w 2291055"/>
                <a:gd name="connsiteY10" fmla="*/ 3858306 h 4035310"/>
                <a:gd name="connsiteX11" fmla="*/ 207034 w 2291055"/>
                <a:gd name="connsiteY11" fmla="*/ 4013581 h 4035310"/>
                <a:gd name="connsiteX12" fmla="*/ 276046 w 2291055"/>
                <a:gd name="connsiteY12" fmla="*/ 4004955 h 4035310"/>
                <a:gd name="connsiteX13" fmla="*/ 1384151 w 2291055"/>
                <a:gd name="connsiteY13" fmla="*/ 3743783 h 4035310"/>
                <a:gd name="connsiteX14" fmla="*/ 2191110 w 2291055"/>
                <a:gd name="connsiteY14" fmla="*/ 3556381 h 4035310"/>
                <a:gd name="connsiteX15" fmla="*/ 2268748 w 2291055"/>
                <a:gd name="connsiteY15" fmla="*/ 3521875 h 4035310"/>
                <a:gd name="connsiteX16" fmla="*/ 2260121 w 2291055"/>
                <a:gd name="connsiteY16" fmla="*/ 3495996 h 4035310"/>
                <a:gd name="connsiteX17" fmla="*/ 1927518 w 2291055"/>
                <a:gd name="connsiteY17" fmla="*/ 3162817 h 4035310"/>
                <a:gd name="connsiteX18" fmla="*/ 1699857 w 2291055"/>
                <a:gd name="connsiteY18" fmla="*/ 3003919 h 4035310"/>
                <a:gd name="connsiteX19" fmla="*/ 1609207 w 2291055"/>
                <a:gd name="connsiteY19" fmla="*/ 2973675 h 4035310"/>
                <a:gd name="connsiteX20" fmla="*/ 1449238 w 2291055"/>
                <a:gd name="connsiteY20" fmla="*/ 2641981 h 4035310"/>
                <a:gd name="connsiteX21" fmla="*/ 1380227 w 2291055"/>
                <a:gd name="connsiteY21" fmla="*/ 2547090 h 4035310"/>
                <a:gd name="connsiteX22" fmla="*/ 1115286 w 2291055"/>
                <a:gd name="connsiteY22" fmla="*/ 2233225 h 4035310"/>
                <a:gd name="connsiteX23" fmla="*/ 948906 w 2291055"/>
                <a:gd name="connsiteY23" fmla="*/ 2046758 h 4035310"/>
                <a:gd name="connsiteX24" fmla="*/ 693901 w 2291055"/>
                <a:gd name="connsiteY24" fmla="*/ 1723442 h 4035310"/>
                <a:gd name="connsiteX25" fmla="*/ 550815 w 2291055"/>
                <a:gd name="connsiteY25" fmla="*/ 1622757 h 4035310"/>
                <a:gd name="connsiteX26" fmla="*/ 380422 w 2291055"/>
                <a:gd name="connsiteY26" fmla="*/ 1533637 h 4035310"/>
                <a:gd name="connsiteX27" fmla="*/ 276046 w 2291055"/>
                <a:gd name="connsiteY27" fmla="*/ 1442909 h 4035310"/>
                <a:gd name="connsiteX28" fmla="*/ 161954 w 2291055"/>
                <a:gd name="connsiteY28" fmla="*/ 1278129 h 4035310"/>
                <a:gd name="connsiteX29" fmla="*/ 302765 w 2291055"/>
                <a:gd name="connsiteY29" fmla="*/ 996644 h 4035310"/>
                <a:gd name="connsiteX30" fmla="*/ 451538 w 2291055"/>
                <a:gd name="connsiteY30" fmla="*/ 814709 h 4035310"/>
                <a:gd name="connsiteX31" fmla="*/ 508959 w 2291055"/>
                <a:gd name="connsiteY31" fmla="*/ 657906 h 4035310"/>
                <a:gd name="connsiteX32" fmla="*/ 543465 w 2291055"/>
                <a:gd name="connsiteY32" fmla="*/ 606147 h 4035310"/>
                <a:gd name="connsiteX33" fmla="*/ 552091 w 2291055"/>
                <a:gd name="connsiteY33" fmla="*/ 528509 h 4035310"/>
                <a:gd name="connsiteX34" fmla="*/ 569344 w 2291055"/>
                <a:gd name="connsiteY34" fmla="*/ 476751 h 4035310"/>
                <a:gd name="connsiteX35" fmla="*/ 586597 w 2291055"/>
                <a:gd name="connsiteY35" fmla="*/ 424992 h 4035310"/>
                <a:gd name="connsiteX36" fmla="*/ 621102 w 2291055"/>
                <a:gd name="connsiteY36" fmla="*/ 373234 h 4035310"/>
                <a:gd name="connsiteX37" fmla="*/ 629729 w 2291055"/>
                <a:gd name="connsiteY37" fmla="*/ 347355 h 4035310"/>
                <a:gd name="connsiteX38" fmla="*/ 612476 w 2291055"/>
                <a:gd name="connsiteY38" fmla="*/ 105815 h 4035310"/>
                <a:gd name="connsiteX39" fmla="*/ 595223 w 2291055"/>
                <a:gd name="connsiteY39" fmla="*/ 54057 h 4035310"/>
                <a:gd name="connsiteX40" fmla="*/ 560717 w 2291055"/>
                <a:gd name="connsiteY40" fmla="*/ 2298 h 4035310"/>
                <a:gd name="connsiteX41" fmla="*/ 146649 w 2291055"/>
                <a:gd name="connsiteY41" fmla="*/ 131694 h 4035310"/>
                <a:gd name="connsiteX42" fmla="*/ 0 w 2291055"/>
                <a:gd name="connsiteY42" fmla="*/ 157573 h 4035310"/>
                <a:gd name="connsiteX0" fmla="*/ 0 w 2291055"/>
                <a:gd name="connsiteY0" fmla="*/ 157573 h 4035310"/>
                <a:gd name="connsiteX1" fmla="*/ 0 w 2291055"/>
                <a:gd name="connsiteY1" fmla="*/ 157573 h 4035310"/>
                <a:gd name="connsiteX2" fmla="*/ 43133 w 2291055"/>
                <a:gd name="connsiteY2" fmla="*/ 1235875 h 4035310"/>
                <a:gd name="connsiteX3" fmla="*/ 51759 w 2291055"/>
                <a:gd name="connsiteY3" fmla="*/ 1598185 h 4035310"/>
                <a:gd name="connsiteX4" fmla="*/ 69012 w 2291055"/>
                <a:gd name="connsiteY4" fmla="*/ 1744834 h 4035310"/>
                <a:gd name="connsiteX5" fmla="*/ 77638 w 2291055"/>
                <a:gd name="connsiteY5" fmla="*/ 1891483 h 4035310"/>
                <a:gd name="connsiteX6" fmla="*/ 129397 w 2291055"/>
                <a:gd name="connsiteY6" fmla="*/ 2693740 h 4035310"/>
                <a:gd name="connsiteX7" fmla="*/ 232209 w 2291055"/>
                <a:gd name="connsiteY7" fmla="*/ 3370249 h 4035310"/>
                <a:gd name="connsiteX8" fmla="*/ 224287 w 2291055"/>
                <a:gd name="connsiteY8" fmla="*/ 3599513 h 4035310"/>
                <a:gd name="connsiteX9" fmla="*/ 232914 w 2291055"/>
                <a:gd name="connsiteY9" fmla="*/ 3711657 h 4035310"/>
                <a:gd name="connsiteX10" fmla="*/ 241540 w 2291055"/>
                <a:gd name="connsiteY10" fmla="*/ 3858306 h 4035310"/>
                <a:gd name="connsiteX11" fmla="*/ 207034 w 2291055"/>
                <a:gd name="connsiteY11" fmla="*/ 4013581 h 4035310"/>
                <a:gd name="connsiteX12" fmla="*/ 276046 w 2291055"/>
                <a:gd name="connsiteY12" fmla="*/ 4004955 h 4035310"/>
                <a:gd name="connsiteX13" fmla="*/ 1384151 w 2291055"/>
                <a:gd name="connsiteY13" fmla="*/ 3743783 h 4035310"/>
                <a:gd name="connsiteX14" fmla="*/ 2191110 w 2291055"/>
                <a:gd name="connsiteY14" fmla="*/ 3556381 h 4035310"/>
                <a:gd name="connsiteX15" fmla="*/ 2268748 w 2291055"/>
                <a:gd name="connsiteY15" fmla="*/ 3521875 h 4035310"/>
                <a:gd name="connsiteX16" fmla="*/ 2260121 w 2291055"/>
                <a:gd name="connsiteY16" fmla="*/ 3495996 h 4035310"/>
                <a:gd name="connsiteX17" fmla="*/ 1927518 w 2291055"/>
                <a:gd name="connsiteY17" fmla="*/ 3162817 h 4035310"/>
                <a:gd name="connsiteX18" fmla="*/ 1699857 w 2291055"/>
                <a:gd name="connsiteY18" fmla="*/ 3003919 h 4035310"/>
                <a:gd name="connsiteX19" fmla="*/ 1609207 w 2291055"/>
                <a:gd name="connsiteY19" fmla="*/ 2973675 h 4035310"/>
                <a:gd name="connsiteX20" fmla="*/ 1449238 w 2291055"/>
                <a:gd name="connsiteY20" fmla="*/ 2641981 h 4035310"/>
                <a:gd name="connsiteX21" fmla="*/ 1380227 w 2291055"/>
                <a:gd name="connsiteY21" fmla="*/ 2547090 h 4035310"/>
                <a:gd name="connsiteX22" fmla="*/ 1115286 w 2291055"/>
                <a:gd name="connsiteY22" fmla="*/ 2233225 h 4035310"/>
                <a:gd name="connsiteX23" fmla="*/ 948906 w 2291055"/>
                <a:gd name="connsiteY23" fmla="*/ 2046758 h 4035310"/>
                <a:gd name="connsiteX24" fmla="*/ 693901 w 2291055"/>
                <a:gd name="connsiteY24" fmla="*/ 1723442 h 4035310"/>
                <a:gd name="connsiteX25" fmla="*/ 550815 w 2291055"/>
                <a:gd name="connsiteY25" fmla="*/ 1622757 h 4035310"/>
                <a:gd name="connsiteX26" fmla="*/ 380422 w 2291055"/>
                <a:gd name="connsiteY26" fmla="*/ 1533637 h 4035310"/>
                <a:gd name="connsiteX27" fmla="*/ 276046 w 2291055"/>
                <a:gd name="connsiteY27" fmla="*/ 1442909 h 4035310"/>
                <a:gd name="connsiteX28" fmla="*/ 161954 w 2291055"/>
                <a:gd name="connsiteY28" fmla="*/ 1278129 h 4035310"/>
                <a:gd name="connsiteX29" fmla="*/ 302765 w 2291055"/>
                <a:gd name="connsiteY29" fmla="*/ 996644 h 4035310"/>
                <a:gd name="connsiteX30" fmla="*/ 451538 w 2291055"/>
                <a:gd name="connsiteY30" fmla="*/ 814709 h 4035310"/>
                <a:gd name="connsiteX31" fmla="*/ 554325 w 2291055"/>
                <a:gd name="connsiteY31" fmla="*/ 663015 h 4035310"/>
                <a:gd name="connsiteX32" fmla="*/ 543465 w 2291055"/>
                <a:gd name="connsiteY32" fmla="*/ 606147 h 4035310"/>
                <a:gd name="connsiteX33" fmla="*/ 552091 w 2291055"/>
                <a:gd name="connsiteY33" fmla="*/ 528509 h 4035310"/>
                <a:gd name="connsiteX34" fmla="*/ 569344 w 2291055"/>
                <a:gd name="connsiteY34" fmla="*/ 476751 h 4035310"/>
                <a:gd name="connsiteX35" fmla="*/ 586597 w 2291055"/>
                <a:gd name="connsiteY35" fmla="*/ 424992 h 4035310"/>
                <a:gd name="connsiteX36" fmla="*/ 621102 w 2291055"/>
                <a:gd name="connsiteY36" fmla="*/ 373234 h 4035310"/>
                <a:gd name="connsiteX37" fmla="*/ 629729 w 2291055"/>
                <a:gd name="connsiteY37" fmla="*/ 347355 h 4035310"/>
                <a:gd name="connsiteX38" fmla="*/ 612476 w 2291055"/>
                <a:gd name="connsiteY38" fmla="*/ 105815 h 4035310"/>
                <a:gd name="connsiteX39" fmla="*/ 595223 w 2291055"/>
                <a:gd name="connsiteY39" fmla="*/ 54057 h 4035310"/>
                <a:gd name="connsiteX40" fmla="*/ 560717 w 2291055"/>
                <a:gd name="connsiteY40" fmla="*/ 2298 h 4035310"/>
                <a:gd name="connsiteX41" fmla="*/ 146649 w 2291055"/>
                <a:gd name="connsiteY41" fmla="*/ 131694 h 4035310"/>
                <a:gd name="connsiteX42" fmla="*/ 0 w 2291055"/>
                <a:gd name="connsiteY42" fmla="*/ 157573 h 4035310"/>
                <a:gd name="connsiteX0" fmla="*/ 0 w 2291055"/>
                <a:gd name="connsiteY0" fmla="*/ 157573 h 4035310"/>
                <a:gd name="connsiteX1" fmla="*/ 0 w 2291055"/>
                <a:gd name="connsiteY1" fmla="*/ 157573 h 4035310"/>
                <a:gd name="connsiteX2" fmla="*/ 43133 w 2291055"/>
                <a:gd name="connsiteY2" fmla="*/ 1235875 h 4035310"/>
                <a:gd name="connsiteX3" fmla="*/ 51759 w 2291055"/>
                <a:gd name="connsiteY3" fmla="*/ 1598185 h 4035310"/>
                <a:gd name="connsiteX4" fmla="*/ 69012 w 2291055"/>
                <a:gd name="connsiteY4" fmla="*/ 1744834 h 4035310"/>
                <a:gd name="connsiteX5" fmla="*/ 77638 w 2291055"/>
                <a:gd name="connsiteY5" fmla="*/ 1891483 h 4035310"/>
                <a:gd name="connsiteX6" fmla="*/ 129397 w 2291055"/>
                <a:gd name="connsiteY6" fmla="*/ 2693740 h 4035310"/>
                <a:gd name="connsiteX7" fmla="*/ 232209 w 2291055"/>
                <a:gd name="connsiteY7" fmla="*/ 3370249 h 4035310"/>
                <a:gd name="connsiteX8" fmla="*/ 224287 w 2291055"/>
                <a:gd name="connsiteY8" fmla="*/ 3599513 h 4035310"/>
                <a:gd name="connsiteX9" fmla="*/ 232914 w 2291055"/>
                <a:gd name="connsiteY9" fmla="*/ 3711657 h 4035310"/>
                <a:gd name="connsiteX10" fmla="*/ 241540 w 2291055"/>
                <a:gd name="connsiteY10" fmla="*/ 3858306 h 4035310"/>
                <a:gd name="connsiteX11" fmla="*/ 207034 w 2291055"/>
                <a:gd name="connsiteY11" fmla="*/ 4013581 h 4035310"/>
                <a:gd name="connsiteX12" fmla="*/ 276046 w 2291055"/>
                <a:gd name="connsiteY12" fmla="*/ 4004955 h 4035310"/>
                <a:gd name="connsiteX13" fmla="*/ 1384151 w 2291055"/>
                <a:gd name="connsiteY13" fmla="*/ 3743783 h 4035310"/>
                <a:gd name="connsiteX14" fmla="*/ 2191110 w 2291055"/>
                <a:gd name="connsiteY14" fmla="*/ 3556381 h 4035310"/>
                <a:gd name="connsiteX15" fmla="*/ 2268748 w 2291055"/>
                <a:gd name="connsiteY15" fmla="*/ 3521875 h 4035310"/>
                <a:gd name="connsiteX16" fmla="*/ 2260121 w 2291055"/>
                <a:gd name="connsiteY16" fmla="*/ 3495996 h 4035310"/>
                <a:gd name="connsiteX17" fmla="*/ 1927518 w 2291055"/>
                <a:gd name="connsiteY17" fmla="*/ 3162817 h 4035310"/>
                <a:gd name="connsiteX18" fmla="*/ 1699857 w 2291055"/>
                <a:gd name="connsiteY18" fmla="*/ 3003919 h 4035310"/>
                <a:gd name="connsiteX19" fmla="*/ 1609207 w 2291055"/>
                <a:gd name="connsiteY19" fmla="*/ 2973675 h 4035310"/>
                <a:gd name="connsiteX20" fmla="*/ 1449238 w 2291055"/>
                <a:gd name="connsiteY20" fmla="*/ 2641981 h 4035310"/>
                <a:gd name="connsiteX21" fmla="*/ 1380227 w 2291055"/>
                <a:gd name="connsiteY21" fmla="*/ 2547090 h 4035310"/>
                <a:gd name="connsiteX22" fmla="*/ 1115286 w 2291055"/>
                <a:gd name="connsiteY22" fmla="*/ 2233225 h 4035310"/>
                <a:gd name="connsiteX23" fmla="*/ 948906 w 2291055"/>
                <a:gd name="connsiteY23" fmla="*/ 2046758 h 4035310"/>
                <a:gd name="connsiteX24" fmla="*/ 693901 w 2291055"/>
                <a:gd name="connsiteY24" fmla="*/ 1723442 h 4035310"/>
                <a:gd name="connsiteX25" fmla="*/ 550815 w 2291055"/>
                <a:gd name="connsiteY25" fmla="*/ 1622757 h 4035310"/>
                <a:gd name="connsiteX26" fmla="*/ 380422 w 2291055"/>
                <a:gd name="connsiteY26" fmla="*/ 1533637 h 4035310"/>
                <a:gd name="connsiteX27" fmla="*/ 276046 w 2291055"/>
                <a:gd name="connsiteY27" fmla="*/ 1442909 h 4035310"/>
                <a:gd name="connsiteX28" fmla="*/ 161954 w 2291055"/>
                <a:gd name="connsiteY28" fmla="*/ 1278129 h 4035310"/>
                <a:gd name="connsiteX29" fmla="*/ 302765 w 2291055"/>
                <a:gd name="connsiteY29" fmla="*/ 996644 h 4035310"/>
                <a:gd name="connsiteX30" fmla="*/ 451538 w 2291055"/>
                <a:gd name="connsiteY30" fmla="*/ 814709 h 4035310"/>
                <a:gd name="connsiteX31" fmla="*/ 554325 w 2291055"/>
                <a:gd name="connsiteY31" fmla="*/ 663015 h 4035310"/>
                <a:gd name="connsiteX32" fmla="*/ 552091 w 2291055"/>
                <a:gd name="connsiteY32" fmla="*/ 528509 h 4035310"/>
                <a:gd name="connsiteX33" fmla="*/ 569344 w 2291055"/>
                <a:gd name="connsiteY33" fmla="*/ 476751 h 4035310"/>
                <a:gd name="connsiteX34" fmla="*/ 586597 w 2291055"/>
                <a:gd name="connsiteY34" fmla="*/ 424992 h 4035310"/>
                <a:gd name="connsiteX35" fmla="*/ 621102 w 2291055"/>
                <a:gd name="connsiteY35" fmla="*/ 373234 h 4035310"/>
                <a:gd name="connsiteX36" fmla="*/ 629729 w 2291055"/>
                <a:gd name="connsiteY36" fmla="*/ 347355 h 4035310"/>
                <a:gd name="connsiteX37" fmla="*/ 612476 w 2291055"/>
                <a:gd name="connsiteY37" fmla="*/ 105815 h 4035310"/>
                <a:gd name="connsiteX38" fmla="*/ 595223 w 2291055"/>
                <a:gd name="connsiteY38" fmla="*/ 54057 h 4035310"/>
                <a:gd name="connsiteX39" fmla="*/ 560717 w 2291055"/>
                <a:gd name="connsiteY39" fmla="*/ 2298 h 4035310"/>
                <a:gd name="connsiteX40" fmla="*/ 146649 w 2291055"/>
                <a:gd name="connsiteY40" fmla="*/ 131694 h 4035310"/>
                <a:gd name="connsiteX41" fmla="*/ 0 w 2291055"/>
                <a:gd name="connsiteY41" fmla="*/ 157573 h 4035310"/>
                <a:gd name="connsiteX0" fmla="*/ 0 w 2291055"/>
                <a:gd name="connsiteY0" fmla="*/ 157573 h 4035310"/>
                <a:gd name="connsiteX1" fmla="*/ 0 w 2291055"/>
                <a:gd name="connsiteY1" fmla="*/ 157573 h 4035310"/>
                <a:gd name="connsiteX2" fmla="*/ 43133 w 2291055"/>
                <a:gd name="connsiteY2" fmla="*/ 1235875 h 4035310"/>
                <a:gd name="connsiteX3" fmla="*/ 51759 w 2291055"/>
                <a:gd name="connsiteY3" fmla="*/ 1598185 h 4035310"/>
                <a:gd name="connsiteX4" fmla="*/ 69012 w 2291055"/>
                <a:gd name="connsiteY4" fmla="*/ 1744834 h 4035310"/>
                <a:gd name="connsiteX5" fmla="*/ 77638 w 2291055"/>
                <a:gd name="connsiteY5" fmla="*/ 1891483 h 4035310"/>
                <a:gd name="connsiteX6" fmla="*/ 129397 w 2291055"/>
                <a:gd name="connsiteY6" fmla="*/ 2693740 h 4035310"/>
                <a:gd name="connsiteX7" fmla="*/ 232209 w 2291055"/>
                <a:gd name="connsiteY7" fmla="*/ 3370249 h 4035310"/>
                <a:gd name="connsiteX8" fmla="*/ 224287 w 2291055"/>
                <a:gd name="connsiteY8" fmla="*/ 3599513 h 4035310"/>
                <a:gd name="connsiteX9" fmla="*/ 232914 w 2291055"/>
                <a:gd name="connsiteY9" fmla="*/ 3711657 h 4035310"/>
                <a:gd name="connsiteX10" fmla="*/ 241540 w 2291055"/>
                <a:gd name="connsiteY10" fmla="*/ 3858306 h 4035310"/>
                <a:gd name="connsiteX11" fmla="*/ 207034 w 2291055"/>
                <a:gd name="connsiteY11" fmla="*/ 4013581 h 4035310"/>
                <a:gd name="connsiteX12" fmla="*/ 276046 w 2291055"/>
                <a:gd name="connsiteY12" fmla="*/ 4004955 h 4035310"/>
                <a:gd name="connsiteX13" fmla="*/ 1384151 w 2291055"/>
                <a:gd name="connsiteY13" fmla="*/ 3743783 h 4035310"/>
                <a:gd name="connsiteX14" fmla="*/ 2191110 w 2291055"/>
                <a:gd name="connsiteY14" fmla="*/ 3556381 h 4035310"/>
                <a:gd name="connsiteX15" fmla="*/ 2268748 w 2291055"/>
                <a:gd name="connsiteY15" fmla="*/ 3521875 h 4035310"/>
                <a:gd name="connsiteX16" fmla="*/ 2260121 w 2291055"/>
                <a:gd name="connsiteY16" fmla="*/ 3495996 h 4035310"/>
                <a:gd name="connsiteX17" fmla="*/ 1927518 w 2291055"/>
                <a:gd name="connsiteY17" fmla="*/ 3162817 h 4035310"/>
                <a:gd name="connsiteX18" fmla="*/ 1699857 w 2291055"/>
                <a:gd name="connsiteY18" fmla="*/ 3003919 h 4035310"/>
                <a:gd name="connsiteX19" fmla="*/ 1609207 w 2291055"/>
                <a:gd name="connsiteY19" fmla="*/ 2973675 h 4035310"/>
                <a:gd name="connsiteX20" fmla="*/ 1449238 w 2291055"/>
                <a:gd name="connsiteY20" fmla="*/ 2641981 h 4035310"/>
                <a:gd name="connsiteX21" fmla="*/ 1380227 w 2291055"/>
                <a:gd name="connsiteY21" fmla="*/ 2547090 h 4035310"/>
                <a:gd name="connsiteX22" fmla="*/ 1115286 w 2291055"/>
                <a:gd name="connsiteY22" fmla="*/ 2233225 h 4035310"/>
                <a:gd name="connsiteX23" fmla="*/ 948906 w 2291055"/>
                <a:gd name="connsiteY23" fmla="*/ 2046758 h 4035310"/>
                <a:gd name="connsiteX24" fmla="*/ 693901 w 2291055"/>
                <a:gd name="connsiteY24" fmla="*/ 1723442 h 4035310"/>
                <a:gd name="connsiteX25" fmla="*/ 550815 w 2291055"/>
                <a:gd name="connsiteY25" fmla="*/ 1622757 h 4035310"/>
                <a:gd name="connsiteX26" fmla="*/ 380422 w 2291055"/>
                <a:gd name="connsiteY26" fmla="*/ 1533637 h 4035310"/>
                <a:gd name="connsiteX27" fmla="*/ 276046 w 2291055"/>
                <a:gd name="connsiteY27" fmla="*/ 1442909 h 4035310"/>
                <a:gd name="connsiteX28" fmla="*/ 161954 w 2291055"/>
                <a:gd name="connsiteY28" fmla="*/ 1278129 h 4035310"/>
                <a:gd name="connsiteX29" fmla="*/ 302765 w 2291055"/>
                <a:gd name="connsiteY29" fmla="*/ 996644 h 4035310"/>
                <a:gd name="connsiteX30" fmla="*/ 451538 w 2291055"/>
                <a:gd name="connsiteY30" fmla="*/ 814709 h 4035310"/>
                <a:gd name="connsiteX31" fmla="*/ 554325 w 2291055"/>
                <a:gd name="connsiteY31" fmla="*/ 663015 h 4035310"/>
                <a:gd name="connsiteX32" fmla="*/ 569344 w 2291055"/>
                <a:gd name="connsiteY32" fmla="*/ 476751 h 4035310"/>
                <a:gd name="connsiteX33" fmla="*/ 586597 w 2291055"/>
                <a:gd name="connsiteY33" fmla="*/ 424992 h 4035310"/>
                <a:gd name="connsiteX34" fmla="*/ 621102 w 2291055"/>
                <a:gd name="connsiteY34" fmla="*/ 373234 h 4035310"/>
                <a:gd name="connsiteX35" fmla="*/ 629729 w 2291055"/>
                <a:gd name="connsiteY35" fmla="*/ 347355 h 4035310"/>
                <a:gd name="connsiteX36" fmla="*/ 612476 w 2291055"/>
                <a:gd name="connsiteY36" fmla="*/ 105815 h 4035310"/>
                <a:gd name="connsiteX37" fmla="*/ 595223 w 2291055"/>
                <a:gd name="connsiteY37" fmla="*/ 54057 h 4035310"/>
                <a:gd name="connsiteX38" fmla="*/ 560717 w 2291055"/>
                <a:gd name="connsiteY38" fmla="*/ 2298 h 4035310"/>
                <a:gd name="connsiteX39" fmla="*/ 146649 w 2291055"/>
                <a:gd name="connsiteY39" fmla="*/ 131694 h 4035310"/>
                <a:gd name="connsiteX40" fmla="*/ 0 w 2291055"/>
                <a:gd name="connsiteY40" fmla="*/ 157573 h 4035310"/>
                <a:gd name="connsiteX0" fmla="*/ 0 w 2291055"/>
                <a:gd name="connsiteY0" fmla="*/ 157573 h 4035310"/>
                <a:gd name="connsiteX1" fmla="*/ 0 w 2291055"/>
                <a:gd name="connsiteY1" fmla="*/ 157573 h 4035310"/>
                <a:gd name="connsiteX2" fmla="*/ 43133 w 2291055"/>
                <a:gd name="connsiteY2" fmla="*/ 1235875 h 4035310"/>
                <a:gd name="connsiteX3" fmla="*/ 51759 w 2291055"/>
                <a:gd name="connsiteY3" fmla="*/ 1598185 h 4035310"/>
                <a:gd name="connsiteX4" fmla="*/ 69012 w 2291055"/>
                <a:gd name="connsiteY4" fmla="*/ 1744834 h 4035310"/>
                <a:gd name="connsiteX5" fmla="*/ 77638 w 2291055"/>
                <a:gd name="connsiteY5" fmla="*/ 1891483 h 4035310"/>
                <a:gd name="connsiteX6" fmla="*/ 129397 w 2291055"/>
                <a:gd name="connsiteY6" fmla="*/ 2693740 h 4035310"/>
                <a:gd name="connsiteX7" fmla="*/ 232209 w 2291055"/>
                <a:gd name="connsiteY7" fmla="*/ 3370249 h 4035310"/>
                <a:gd name="connsiteX8" fmla="*/ 224287 w 2291055"/>
                <a:gd name="connsiteY8" fmla="*/ 3599513 h 4035310"/>
                <a:gd name="connsiteX9" fmla="*/ 232914 w 2291055"/>
                <a:gd name="connsiteY9" fmla="*/ 3711657 h 4035310"/>
                <a:gd name="connsiteX10" fmla="*/ 241540 w 2291055"/>
                <a:gd name="connsiteY10" fmla="*/ 3858306 h 4035310"/>
                <a:gd name="connsiteX11" fmla="*/ 207034 w 2291055"/>
                <a:gd name="connsiteY11" fmla="*/ 4013581 h 4035310"/>
                <a:gd name="connsiteX12" fmla="*/ 276046 w 2291055"/>
                <a:gd name="connsiteY12" fmla="*/ 4004955 h 4035310"/>
                <a:gd name="connsiteX13" fmla="*/ 1384151 w 2291055"/>
                <a:gd name="connsiteY13" fmla="*/ 3743783 h 4035310"/>
                <a:gd name="connsiteX14" fmla="*/ 2191110 w 2291055"/>
                <a:gd name="connsiteY14" fmla="*/ 3556381 h 4035310"/>
                <a:gd name="connsiteX15" fmla="*/ 2268748 w 2291055"/>
                <a:gd name="connsiteY15" fmla="*/ 3521875 h 4035310"/>
                <a:gd name="connsiteX16" fmla="*/ 2260121 w 2291055"/>
                <a:gd name="connsiteY16" fmla="*/ 3495996 h 4035310"/>
                <a:gd name="connsiteX17" fmla="*/ 1927518 w 2291055"/>
                <a:gd name="connsiteY17" fmla="*/ 3162817 h 4035310"/>
                <a:gd name="connsiteX18" fmla="*/ 1699857 w 2291055"/>
                <a:gd name="connsiteY18" fmla="*/ 3003919 h 4035310"/>
                <a:gd name="connsiteX19" fmla="*/ 1609207 w 2291055"/>
                <a:gd name="connsiteY19" fmla="*/ 2973675 h 4035310"/>
                <a:gd name="connsiteX20" fmla="*/ 1449238 w 2291055"/>
                <a:gd name="connsiteY20" fmla="*/ 2641981 h 4035310"/>
                <a:gd name="connsiteX21" fmla="*/ 1380227 w 2291055"/>
                <a:gd name="connsiteY21" fmla="*/ 2547090 h 4035310"/>
                <a:gd name="connsiteX22" fmla="*/ 1115286 w 2291055"/>
                <a:gd name="connsiteY22" fmla="*/ 2233225 h 4035310"/>
                <a:gd name="connsiteX23" fmla="*/ 948906 w 2291055"/>
                <a:gd name="connsiteY23" fmla="*/ 2046758 h 4035310"/>
                <a:gd name="connsiteX24" fmla="*/ 693901 w 2291055"/>
                <a:gd name="connsiteY24" fmla="*/ 1723442 h 4035310"/>
                <a:gd name="connsiteX25" fmla="*/ 550815 w 2291055"/>
                <a:gd name="connsiteY25" fmla="*/ 1622757 h 4035310"/>
                <a:gd name="connsiteX26" fmla="*/ 380422 w 2291055"/>
                <a:gd name="connsiteY26" fmla="*/ 1533637 h 4035310"/>
                <a:gd name="connsiteX27" fmla="*/ 276046 w 2291055"/>
                <a:gd name="connsiteY27" fmla="*/ 1442909 h 4035310"/>
                <a:gd name="connsiteX28" fmla="*/ 161954 w 2291055"/>
                <a:gd name="connsiteY28" fmla="*/ 1278129 h 4035310"/>
                <a:gd name="connsiteX29" fmla="*/ 302765 w 2291055"/>
                <a:gd name="connsiteY29" fmla="*/ 996644 h 4035310"/>
                <a:gd name="connsiteX30" fmla="*/ 451538 w 2291055"/>
                <a:gd name="connsiteY30" fmla="*/ 814709 h 4035310"/>
                <a:gd name="connsiteX31" fmla="*/ 554325 w 2291055"/>
                <a:gd name="connsiteY31" fmla="*/ 663015 h 4035310"/>
                <a:gd name="connsiteX32" fmla="*/ 604674 w 2291055"/>
                <a:gd name="connsiteY32" fmla="*/ 486862 h 4035310"/>
                <a:gd name="connsiteX33" fmla="*/ 586597 w 2291055"/>
                <a:gd name="connsiteY33" fmla="*/ 424992 h 4035310"/>
                <a:gd name="connsiteX34" fmla="*/ 621102 w 2291055"/>
                <a:gd name="connsiteY34" fmla="*/ 373234 h 4035310"/>
                <a:gd name="connsiteX35" fmla="*/ 629729 w 2291055"/>
                <a:gd name="connsiteY35" fmla="*/ 347355 h 4035310"/>
                <a:gd name="connsiteX36" fmla="*/ 612476 w 2291055"/>
                <a:gd name="connsiteY36" fmla="*/ 105815 h 4035310"/>
                <a:gd name="connsiteX37" fmla="*/ 595223 w 2291055"/>
                <a:gd name="connsiteY37" fmla="*/ 54057 h 4035310"/>
                <a:gd name="connsiteX38" fmla="*/ 560717 w 2291055"/>
                <a:gd name="connsiteY38" fmla="*/ 2298 h 4035310"/>
                <a:gd name="connsiteX39" fmla="*/ 146649 w 2291055"/>
                <a:gd name="connsiteY39" fmla="*/ 131694 h 4035310"/>
                <a:gd name="connsiteX40" fmla="*/ 0 w 2291055"/>
                <a:gd name="connsiteY40" fmla="*/ 157573 h 4035310"/>
                <a:gd name="connsiteX0" fmla="*/ 0 w 2291055"/>
                <a:gd name="connsiteY0" fmla="*/ 157573 h 4035310"/>
                <a:gd name="connsiteX1" fmla="*/ 0 w 2291055"/>
                <a:gd name="connsiteY1" fmla="*/ 157573 h 4035310"/>
                <a:gd name="connsiteX2" fmla="*/ 43133 w 2291055"/>
                <a:gd name="connsiteY2" fmla="*/ 1235875 h 4035310"/>
                <a:gd name="connsiteX3" fmla="*/ 51759 w 2291055"/>
                <a:gd name="connsiteY3" fmla="*/ 1598185 h 4035310"/>
                <a:gd name="connsiteX4" fmla="*/ 69012 w 2291055"/>
                <a:gd name="connsiteY4" fmla="*/ 1744834 h 4035310"/>
                <a:gd name="connsiteX5" fmla="*/ 77638 w 2291055"/>
                <a:gd name="connsiteY5" fmla="*/ 1891483 h 4035310"/>
                <a:gd name="connsiteX6" fmla="*/ 129397 w 2291055"/>
                <a:gd name="connsiteY6" fmla="*/ 2693740 h 4035310"/>
                <a:gd name="connsiteX7" fmla="*/ 232209 w 2291055"/>
                <a:gd name="connsiteY7" fmla="*/ 3370249 h 4035310"/>
                <a:gd name="connsiteX8" fmla="*/ 224287 w 2291055"/>
                <a:gd name="connsiteY8" fmla="*/ 3599513 h 4035310"/>
                <a:gd name="connsiteX9" fmla="*/ 232914 w 2291055"/>
                <a:gd name="connsiteY9" fmla="*/ 3711657 h 4035310"/>
                <a:gd name="connsiteX10" fmla="*/ 241540 w 2291055"/>
                <a:gd name="connsiteY10" fmla="*/ 3858306 h 4035310"/>
                <a:gd name="connsiteX11" fmla="*/ 207034 w 2291055"/>
                <a:gd name="connsiteY11" fmla="*/ 4013581 h 4035310"/>
                <a:gd name="connsiteX12" fmla="*/ 276046 w 2291055"/>
                <a:gd name="connsiteY12" fmla="*/ 4004955 h 4035310"/>
                <a:gd name="connsiteX13" fmla="*/ 1384151 w 2291055"/>
                <a:gd name="connsiteY13" fmla="*/ 3743783 h 4035310"/>
                <a:gd name="connsiteX14" fmla="*/ 2191110 w 2291055"/>
                <a:gd name="connsiteY14" fmla="*/ 3556381 h 4035310"/>
                <a:gd name="connsiteX15" fmla="*/ 2268748 w 2291055"/>
                <a:gd name="connsiteY15" fmla="*/ 3521875 h 4035310"/>
                <a:gd name="connsiteX16" fmla="*/ 2260121 w 2291055"/>
                <a:gd name="connsiteY16" fmla="*/ 3495996 h 4035310"/>
                <a:gd name="connsiteX17" fmla="*/ 1927518 w 2291055"/>
                <a:gd name="connsiteY17" fmla="*/ 3162817 h 4035310"/>
                <a:gd name="connsiteX18" fmla="*/ 1699857 w 2291055"/>
                <a:gd name="connsiteY18" fmla="*/ 3003919 h 4035310"/>
                <a:gd name="connsiteX19" fmla="*/ 1609207 w 2291055"/>
                <a:gd name="connsiteY19" fmla="*/ 2973675 h 4035310"/>
                <a:gd name="connsiteX20" fmla="*/ 1449238 w 2291055"/>
                <a:gd name="connsiteY20" fmla="*/ 2641981 h 4035310"/>
                <a:gd name="connsiteX21" fmla="*/ 1380227 w 2291055"/>
                <a:gd name="connsiteY21" fmla="*/ 2547090 h 4035310"/>
                <a:gd name="connsiteX22" fmla="*/ 1115286 w 2291055"/>
                <a:gd name="connsiteY22" fmla="*/ 2233225 h 4035310"/>
                <a:gd name="connsiteX23" fmla="*/ 948906 w 2291055"/>
                <a:gd name="connsiteY23" fmla="*/ 2046758 h 4035310"/>
                <a:gd name="connsiteX24" fmla="*/ 693901 w 2291055"/>
                <a:gd name="connsiteY24" fmla="*/ 1723442 h 4035310"/>
                <a:gd name="connsiteX25" fmla="*/ 550815 w 2291055"/>
                <a:gd name="connsiteY25" fmla="*/ 1622757 h 4035310"/>
                <a:gd name="connsiteX26" fmla="*/ 380422 w 2291055"/>
                <a:gd name="connsiteY26" fmla="*/ 1533637 h 4035310"/>
                <a:gd name="connsiteX27" fmla="*/ 276046 w 2291055"/>
                <a:gd name="connsiteY27" fmla="*/ 1442909 h 4035310"/>
                <a:gd name="connsiteX28" fmla="*/ 161954 w 2291055"/>
                <a:gd name="connsiteY28" fmla="*/ 1278129 h 4035310"/>
                <a:gd name="connsiteX29" fmla="*/ 302765 w 2291055"/>
                <a:gd name="connsiteY29" fmla="*/ 996644 h 4035310"/>
                <a:gd name="connsiteX30" fmla="*/ 451538 w 2291055"/>
                <a:gd name="connsiteY30" fmla="*/ 814709 h 4035310"/>
                <a:gd name="connsiteX31" fmla="*/ 554325 w 2291055"/>
                <a:gd name="connsiteY31" fmla="*/ 663015 h 4035310"/>
                <a:gd name="connsiteX32" fmla="*/ 604674 w 2291055"/>
                <a:gd name="connsiteY32" fmla="*/ 486862 h 4035310"/>
                <a:gd name="connsiteX33" fmla="*/ 621102 w 2291055"/>
                <a:gd name="connsiteY33" fmla="*/ 373234 h 4035310"/>
                <a:gd name="connsiteX34" fmla="*/ 629729 w 2291055"/>
                <a:gd name="connsiteY34" fmla="*/ 347355 h 4035310"/>
                <a:gd name="connsiteX35" fmla="*/ 612476 w 2291055"/>
                <a:gd name="connsiteY35" fmla="*/ 105815 h 4035310"/>
                <a:gd name="connsiteX36" fmla="*/ 595223 w 2291055"/>
                <a:gd name="connsiteY36" fmla="*/ 54057 h 4035310"/>
                <a:gd name="connsiteX37" fmla="*/ 560717 w 2291055"/>
                <a:gd name="connsiteY37" fmla="*/ 2298 h 4035310"/>
                <a:gd name="connsiteX38" fmla="*/ 146649 w 2291055"/>
                <a:gd name="connsiteY38" fmla="*/ 131694 h 4035310"/>
                <a:gd name="connsiteX39" fmla="*/ 0 w 2291055"/>
                <a:gd name="connsiteY39" fmla="*/ 157573 h 4035310"/>
                <a:gd name="connsiteX0" fmla="*/ 0 w 2291055"/>
                <a:gd name="connsiteY0" fmla="*/ 157573 h 4035310"/>
                <a:gd name="connsiteX1" fmla="*/ 0 w 2291055"/>
                <a:gd name="connsiteY1" fmla="*/ 157573 h 4035310"/>
                <a:gd name="connsiteX2" fmla="*/ 43133 w 2291055"/>
                <a:gd name="connsiteY2" fmla="*/ 1235875 h 4035310"/>
                <a:gd name="connsiteX3" fmla="*/ 51759 w 2291055"/>
                <a:gd name="connsiteY3" fmla="*/ 1598185 h 4035310"/>
                <a:gd name="connsiteX4" fmla="*/ 69012 w 2291055"/>
                <a:gd name="connsiteY4" fmla="*/ 1744834 h 4035310"/>
                <a:gd name="connsiteX5" fmla="*/ 77638 w 2291055"/>
                <a:gd name="connsiteY5" fmla="*/ 1891483 h 4035310"/>
                <a:gd name="connsiteX6" fmla="*/ 129397 w 2291055"/>
                <a:gd name="connsiteY6" fmla="*/ 2693740 h 4035310"/>
                <a:gd name="connsiteX7" fmla="*/ 232209 w 2291055"/>
                <a:gd name="connsiteY7" fmla="*/ 3370249 h 4035310"/>
                <a:gd name="connsiteX8" fmla="*/ 224287 w 2291055"/>
                <a:gd name="connsiteY8" fmla="*/ 3599513 h 4035310"/>
                <a:gd name="connsiteX9" fmla="*/ 232914 w 2291055"/>
                <a:gd name="connsiteY9" fmla="*/ 3711657 h 4035310"/>
                <a:gd name="connsiteX10" fmla="*/ 241540 w 2291055"/>
                <a:gd name="connsiteY10" fmla="*/ 3858306 h 4035310"/>
                <a:gd name="connsiteX11" fmla="*/ 207034 w 2291055"/>
                <a:gd name="connsiteY11" fmla="*/ 4013581 h 4035310"/>
                <a:gd name="connsiteX12" fmla="*/ 276046 w 2291055"/>
                <a:gd name="connsiteY12" fmla="*/ 4004955 h 4035310"/>
                <a:gd name="connsiteX13" fmla="*/ 1384151 w 2291055"/>
                <a:gd name="connsiteY13" fmla="*/ 3743783 h 4035310"/>
                <a:gd name="connsiteX14" fmla="*/ 2191110 w 2291055"/>
                <a:gd name="connsiteY14" fmla="*/ 3556381 h 4035310"/>
                <a:gd name="connsiteX15" fmla="*/ 2268748 w 2291055"/>
                <a:gd name="connsiteY15" fmla="*/ 3521875 h 4035310"/>
                <a:gd name="connsiteX16" fmla="*/ 2260121 w 2291055"/>
                <a:gd name="connsiteY16" fmla="*/ 3495996 h 4035310"/>
                <a:gd name="connsiteX17" fmla="*/ 1927518 w 2291055"/>
                <a:gd name="connsiteY17" fmla="*/ 3162817 h 4035310"/>
                <a:gd name="connsiteX18" fmla="*/ 1699857 w 2291055"/>
                <a:gd name="connsiteY18" fmla="*/ 3003919 h 4035310"/>
                <a:gd name="connsiteX19" fmla="*/ 1609207 w 2291055"/>
                <a:gd name="connsiteY19" fmla="*/ 2973675 h 4035310"/>
                <a:gd name="connsiteX20" fmla="*/ 1449238 w 2291055"/>
                <a:gd name="connsiteY20" fmla="*/ 2641981 h 4035310"/>
                <a:gd name="connsiteX21" fmla="*/ 1380227 w 2291055"/>
                <a:gd name="connsiteY21" fmla="*/ 2547090 h 4035310"/>
                <a:gd name="connsiteX22" fmla="*/ 1115286 w 2291055"/>
                <a:gd name="connsiteY22" fmla="*/ 2233225 h 4035310"/>
                <a:gd name="connsiteX23" fmla="*/ 948906 w 2291055"/>
                <a:gd name="connsiteY23" fmla="*/ 2046758 h 4035310"/>
                <a:gd name="connsiteX24" fmla="*/ 693901 w 2291055"/>
                <a:gd name="connsiteY24" fmla="*/ 1723442 h 4035310"/>
                <a:gd name="connsiteX25" fmla="*/ 550815 w 2291055"/>
                <a:gd name="connsiteY25" fmla="*/ 1622757 h 4035310"/>
                <a:gd name="connsiteX26" fmla="*/ 380422 w 2291055"/>
                <a:gd name="connsiteY26" fmla="*/ 1533637 h 4035310"/>
                <a:gd name="connsiteX27" fmla="*/ 276046 w 2291055"/>
                <a:gd name="connsiteY27" fmla="*/ 1442909 h 4035310"/>
                <a:gd name="connsiteX28" fmla="*/ 161954 w 2291055"/>
                <a:gd name="connsiteY28" fmla="*/ 1278129 h 4035310"/>
                <a:gd name="connsiteX29" fmla="*/ 302765 w 2291055"/>
                <a:gd name="connsiteY29" fmla="*/ 996644 h 4035310"/>
                <a:gd name="connsiteX30" fmla="*/ 451538 w 2291055"/>
                <a:gd name="connsiteY30" fmla="*/ 814709 h 4035310"/>
                <a:gd name="connsiteX31" fmla="*/ 554325 w 2291055"/>
                <a:gd name="connsiteY31" fmla="*/ 663015 h 4035310"/>
                <a:gd name="connsiteX32" fmla="*/ 604674 w 2291055"/>
                <a:gd name="connsiteY32" fmla="*/ 486862 h 4035310"/>
                <a:gd name="connsiteX33" fmla="*/ 629729 w 2291055"/>
                <a:gd name="connsiteY33" fmla="*/ 347355 h 4035310"/>
                <a:gd name="connsiteX34" fmla="*/ 612476 w 2291055"/>
                <a:gd name="connsiteY34" fmla="*/ 105815 h 4035310"/>
                <a:gd name="connsiteX35" fmla="*/ 595223 w 2291055"/>
                <a:gd name="connsiteY35" fmla="*/ 54057 h 4035310"/>
                <a:gd name="connsiteX36" fmla="*/ 560717 w 2291055"/>
                <a:gd name="connsiteY36" fmla="*/ 2298 h 4035310"/>
                <a:gd name="connsiteX37" fmla="*/ 146649 w 2291055"/>
                <a:gd name="connsiteY37" fmla="*/ 131694 h 4035310"/>
                <a:gd name="connsiteX38" fmla="*/ 0 w 2291055"/>
                <a:gd name="connsiteY38" fmla="*/ 157573 h 4035310"/>
                <a:gd name="connsiteX0" fmla="*/ 0 w 2291055"/>
                <a:gd name="connsiteY0" fmla="*/ 157573 h 4035310"/>
                <a:gd name="connsiteX1" fmla="*/ 0 w 2291055"/>
                <a:gd name="connsiteY1" fmla="*/ 157573 h 4035310"/>
                <a:gd name="connsiteX2" fmla="*/ 43133 w 2291055"/>
                <a:gd name="connsiteY2" fmla="*/ 1235875 h 4035310"/>
                <a:gd name="connsiteX3" fmla="*/ 51759 w 2291055"/>
                <a:gd name="connsiteY3" fmla="*/ 1598185 h 4035310"/>
                <a:gd name="connsiteX4" fmla="*/ 69012 w 2291055"/>
                <a:gd name="connsiteY4" fmla="*/ 1744834 h 4035310"/>
                <a:gd name="connsiteX5" fmla="*/ 77638 w 2291055"/>
                <a:gd name="connsiteY5" fmla="*/ 1891483 h 4035310"/>
                <a:gd name="connsiteX6" fmla="*/ 129397 w 2291055"/>
                <a:gd name="connsiteY6" fmla="*/ 2693740 h 4035310"/>
                <a:gd name="connsiteX7" fmla="*/ 232209 w 2291055"/>
                <a:gd name="connsiteY7" fmla="*/ 3370249 h 4035310"/>
                <a:gd name="connsiteX8" fmla="*/ 224287 w 2291055"/>
                <a:gd name="connsiteY8" fmla="*/ 3599513 h 4035310"/>
                <a:gd name="connsiteX9" fmla="*/ 232914 w 2291055"/>
                <a:gd name="connsiteY9" fmla="*/ 3711657 h 4035310"/>
                <a:gd name="connsiteX10" fmla="*/ 241540 w 2291055"/>
                <a:gd name="connsiteY10" fmla="*/ 3858306 h 4035310"/>
                <a:gd name="connsiteX11" fmla="*/ 207034 w 2291055"/>
                <a:gd name="connsiteY11" fmla="*/ 4013581 h 4035310"/>
                <a:gd name="connsiteX12" fmla="*/ 276046 w 2291055"/>
                <a:gd name="connsiteY12" fmla="*/ 4004955 h 4035310"/>
                <a:gd name="connsiteX13" fmla="*/ 1384151 w 2291055"/>
                <a:gd name="connsiteY13" fmla="*/ 3743783 h 4035310"/>
                <a:gd name="connsiteX14" fmla="*/ 2191110 w 2291055"/>
                <a:gd name="connsiteY14" fmla="*/ 3556381 h 4035310"/>
                <a:gd name="connsiteX15" fmla="*/ 2268748 w 2291055"/>
                <a:gd name="connsiteY15" fmla="*/ 3521875 h 4035310"/>
                <a:gd name="connsiteX16" fmla="*/ 2260121 w 2291055"/>
                <a:gd name="connsiteY16" fmla="*/ 3495996 h 4035310"/>
                <a:gd name="connsiteX17" fmla="*/ 1927518 w 2291055"/>
                <a:gd name="connsiteY17" fmla="*/ 3162817 h 4035310"/>
                <a:gd name="connsiteX18" fmla="*/ 1699857 w 2291055"/>
                <a:gd name="connsiteY18" fmla="*/ 3003919 h 4035310"/>
                <a:gd name="connsiteX19" fmla="*/ 1609207 w 2291055"/>
                <a:gd name="connsiteY19" fmla="*/ 2973675 h 4035310"/>
                <a:gd name="connsiteX20" fmla="*/ 1449238 w 2291055"/>
                <a:gd name="connsiteY20" fmla="*/ 2641981 h 4035310"/>
                <a:gd name="connsiteX21" fmla="*/ 1380227 w 2291055"/>
                <a:gd name="connsiteY21" fmla="*/ 2547090 h 4035310"/>
                <a:gd name="connsiteX22" fmla="*/ 1115286 w 2291055"/>
                <a:gd name="connsiteY22" fmla="*/ 2233225 h 4035310"/>
                <a:gd name="connsiteX23" fmla="*/ 948906 w 2291055"/>
                <a:gd name="connsiteY23" fmla="*/ 2046758 h 4035310"/>
                <a:gd name="connsiteX24" fmla="*/ 693901 w 2291055"/>
                <a:gd name="connsiteY24" fmla="*/ 1723442 h 4035310"/>
                <a:gd name="connsiteX25" fmla="*/ 550815 w 2291055"/>
                <a:gd name="connsiteY25" fmla="*/ 1622757 h 4035310"/>
                <a:gd name="connsiteX26" fmla="*/ 380422 w 2291055"/>
                <a:gd name="connsiteY26" fmla="*/ 1533637 h 4035310"/>
                <a:gd name="connsiteX27" fmla="*/ 276046 w 2291055"/>
                <a:gd name="connsiteY27" fmla="*/ 1442909 h 4035310"/>
                <a:gd name="connsiteX28" fmla="*/ 161954 w 2291055"/>
                <a:gd name="connsiteY28" fmla="*/ 1278129 h 4035310"/>
                <a:gd name="connsiteX29" fmla="*/ 302765 w 2291055"/>
                <a:gd name="connsiteY29" fmla="*/ 996644 h 4035310"/>
                <a:gd name="connsiteX30" fmla="*/ 451538 w 2291055"/>
                <a:gd name="connsiteY30" fmla="*/ 814709 h 4035310"/>
                <a:gd name="connsiteX31" fmla="*/ 554325 w 2291055"/>
                <a:gd name="connsiteY31" fmla="*/ 663015 h 4035310"/>
                <a:gd name="connsiteX32" fmla="*/ 624937 w 2291055"/>
                <a:gd name="connsiteY32" fmla="*/ 481900 h 4035310"/>
                <a:gd name="connsiteX33" fmla="*/ 629729 w 2291055"/>
                <a:gd name="connsiteY33" fmla="*/ 347355 h 4035310"/>
                <a:gd name="connsiteX34" fmla="*/ 612476 w 2291055"/>
                <a:gd name="connsiteY34" fmla="*/ 105815 h 4035310"/>
                <a:gd name="connsiteX35" fmla="*/ 595223 w 2291055"/>
                <a:gd name="connsiteY35" fmla="*/ 54057 h 4035310"/>
                <a:gd name="connsiteX36" fmla="*/ 560717 w 2291055"/>
                <a:gd name="connsiteY36" fmla="*/ 2298 h 4035310"/>
                <a:gd name="connsiteX37" fmla="*/ 146649 w 2291055"/>
                <a:gd name="connsiteY37" fmla="*/ 131694 h 4035310"/>
                <a:gd name="connsiteX38" fmla="*/ 0 w 2291055"/>
                <a:gd name="connsiteY38" fmla="*/ 157573 h 4035310"/>
                <a:gd name="connsiteX0" fmla="*/ 0 w 2291055"/>
                <a:gd name="connsiteY0" fmla="*/ 155534 h 4033271"/>
                <a:gd name="connsiteX1" fmla="*/ 0 w 2291055"/>
                <a:gd name="connsiteY1" fmla="*/ 155534 h 4033271"/>
                <a:gd name="connsiteX2" fmla="*/ 43133 w 2291055"/>
                <a:gd name="connsiteY2" fmla="*/ 1233836 h 4033271"/>
                <a:gd name="connsiteX3" fmla="*/ 51759 w 2291055"/>
                <a:gd name="connsiteY3" fmla="*/ 1596146 h 4033271"/>
                <a:gd name="connsiteX4" fmla="*/ 69012 w 2291055"/>
                <a:gd name="connsiteY4" fmla="*/ 1742795 h 4033271"/>
                <a:gd name="connsiteX5" fmla="*/ 77638 w 2291055"/>
                <a:gd name="connsiteY5" fmla="*/ 1889444 h 4033271"/>
                <a:gd name="connsiteX6" fmla="*/ 129397 w 2291055"/>
                <a:gd name="connsiteY6" fmla="*/ 2691701 h 4033271"/>
                <a:gd name="connsiteX7" fmla="*/ 232209 w 2291055"/>
                <a:gd name="connsiteY7" fmla="*/ 3368210 h 4033271"/>
                <a:gd name="connsiteX8" fmla="*/ 224287 w 2291055"/>
                <a:gd name="connsiteY8" fmla="*/ 3597474 h 4033271"/>
                <a:gd name="connsiteX9" fmla="*/ 232914 w 2291055"/>
                <a:gd name="connsiteY9" fmla="*/ 3709618 h 4033271"/>
                <a:gd name="connsiteX10" fmla="*/ 241540 w 2291055"/>
                <a:gd name="connsiteY10" fmla="*/ 3856267 h 4033271"/>
                <a:gd name="connsiteX11" fmla="*/ 207034 w 2291055"/>
                <a:gd name="connsiteY11" fmla="*/ 4011542 h 4033271"/>
                <a:gd name="connsiteX12" fmla="*/ 276046 w 2291055"/>
                <a:gd name="connsiteY12" fmla="*/ 4002916 h 4033271"/>
                <a:gd name="connsiteX13" fmla="*/ 1384151 w 2291055"/>
                <a:gd name="connsiteY13" fmla="*/ 3741744 h 4033271"/>
                <a:gd name="connsiteX14" fmla="*/ 2191110 w 2291055"/>
                <a:gd name="connsiteY14" fmla="*/ 3554342 h 4033271"/>
                <a:gd name="connsiteX15" fmla="*/ 2268748 w 2291055"/>
                <a:gd name="connsiteY15" fmla="*/ 3519836 h 4033271"/>
                <a:gd name="connsiteX16" fmla="*/ 2260121 w 2291055"/>
                <a:gd name="connsiteY16" fmla="*/ 3493957 h 4033271"/>
                <a:gd name="connsiteX17" fmla="*/ 1927518 w 2291055"/>
                <a:gd name="connsiteY17" fmla="*/ 3160778 h 4033271"/>
                <a:gd name="connsiteX18" fmla="*/ 1699857 w 2291055"/>
                <a:gd name="connsiteY18" fmla="*/ 3001880 h 4033271"/>
                <a:gd name="connsiteX19" fmla="*/ 1609207 w 2291055"/>
                <a:gd name="connsiteY19" fmla="*/ 2971636 h 4033271"/>
                <a:gd name="connsiteX20" fmla="*/ 1449238 w 2291055"/>
                <a:gd name="connsiteY20" fmla="*/ 2639942 h 4033271"/>
                <a:gd name="connsiteX21" fmla="*/ 1380227 w 2291055"/>
                <a:gd name="connsiteY21" fmla="*/ 2545051 h 4033271"/>
                <a:gd name="connsiteX22" fmla="*/ 1115286 w 2291055"/>
                <a:gd name="connsiteY22" fmla="*/ 2231186 h 4033271"/>
                <a:gd name="connsiteX23" fmla="*/ 948906 w 2291055"/>
                <a:gd name="connsiteY23" fmla="*/ 2044719 h 4033271"/>
                <a:gd name="connsiteX24" fmla="*/ 693901 w 2291055"/>
                <a:gd name="connsiteY24" fmla="*/ 1721403 h 4033271"/>
                <a:gd name="connsiteX25" fmla="*/ 550815 w 2291055"/>
                <a:gd name="connsiteY25" fmla="*/ 1620718 h 4033271"/>
                <a:gd name="connsiteX26" fmla="*/ 380422 w 2291055"/>
                <a:gd name="connsiteY26" fmla="*/ 1531598 h 4033271"/>
                <a:gd name="connsiteX27" fmla="*/ 276046 w 2291055"/>
                <a:gd name="connsiteY27" fmla="*/ 1440870 h 4033271"/>
                <a:gd name="connsiteX28" fmla="*/ 161954 w 2291055"/>
                <a:gd name="connsiteY28" fmla="*/ 1276090 h 4033271"/>
                <a:gd name="connsiteX29" fmla="*/ 302765 w 2291055"/>
                <a:gd name="connsiteY29" fmla="*/ 994605 h 4033271"/>
                <a:gd name="connsiteX30" fmla="*/ 451538 w 2291055"/>
                <a:gd name="connsiteY30" fmla="*/ 812670 h 4033271"/>
                <a:gd name="connsiteX31" fmla="*/ 554325 w 2291055"/>
                <a:gd name="connsiteY31" fmla="*/ 660976 h 4033271"/>
                <a:gd name="connsiteX32" fmla="*/ 624937 w 2291055"/>
                <a:gd name="connsiteY32" fmla="*/ 479861 h 4033271"/>
                <a:gd name="connsiteX33" fmla="*/ 629729 w 2291055"/>
                <a:gd name="connsiteY33" fmla="*/ 345316 h 4033271"/>
                <a:gd name="connsiteX34" fmla="*/ 612476 w 2291055"/>
                <a:gd name="connsiteY34" fmla="*/ 103776 h 4033271"/>
                <a:gd name="connsiteX35" fmla="*/ 560717 w 2291055"/>
                <a:gd name="connsiteY35" fmla="*/ 259 h 4033271"/>
                <a:gd name="connsiteX36" fmla="*/ 146649 w 2291055"/>
                <a:gd name="connsiteY36" fmla="*/ 129655 h 4033271"/>
                <a:gd name="connsiteX37" fmla="*/ 0 w 2291055"/>
                <a:gd name="connsiteY37" fmla="*/ 155534 h 4033271"/>
                <a:gd name="connsiteX0" fmla="*/ 0 w 2291055"/>
                <a:gd name="connsiteY0" fmla="*/ 163777 h 4041514"/>
                <a:gd name="connsiteX1" fmla="*/ 0 w 2291055"/>
                <a:gd name="connsiteY1" fmla="*/ 163777 h 4041514"/>
                <a:gd name="connsiteX2" fmla="*/ 43133 w 2291055"/>
                <a:gd name="connsiteY2" fmla="*/ 1242079 h 4041514"/>
                <a:gd name="connsiteX3" fmla="*/ 51759 w 2291055"/>
                <a:gd name="connsiteY3" fmla="*/ 1604389 h 4041514"/>
                <a:gd name="connsiteX4" fmla="*/ 69012 w 2291055"/>
                <a:gd name="connsiteY4" fmla="*/ 1751038 h 4041514"/>
                <a:gd name="connsiteX5" fmla="*/ 77638 w 2291055"/>
                <a:gd name="connsiteY5" fmla="*/ 1897687 h 4041514"/>
                <a:gd name="connsiteX6" fmla="*/ 129397 w 2291055"/>
                <a:gd name="connsiteY6" fmla="*/ 2699944 h 4041514"/>
                <a:gd name="connsiteX7" fmla="*/ 232209 w 2291055"/>
                <a:gd name="connsiteY7" fmla="*/ 3376453 h 4041514"/>
                <a:gd name="connsiteX8" fmla="*/ 224287 w 2291055"/>
                <a:gd name="connsiteY8" fmla="*/ 3605717 h 4041514"/>
                <a:gd name="connsiteX9" fmla="*/ 232914 w 2291055"/>
                <a:gd name="connsiteY9" fmla="*/ 3717861 h 4041514"/>
                <a:gd name="connsiteX10" fmla="*/ 241540 w 2291055"/>
                <a:gd name="connsiteY10" fmla="*/ 3864510 h 4041514"/>
                <a:gd name="connsiteX11" fmla="*/ 207034 w 2291055"/>
                <a:gd name="connsiteY11" fmla="*/ 4019785 h 4041514"/>
                <a:gd name="connsiteX12" fmla="*/ 276046 w 2291055"/>
                <a:gd name="connsiteY12" fmla="*/ 4011159 h 4041514"/>
                <a:gd name="connsiteX13" fmla="*/ 1384151 w 2291055"/>
                <a:gd name="connsiteY13" fmla="*/ 3749987 h 4041514"/>
                <a:gd name="connsiteX14" fmla="*/ 2191110 w 2291055"/>
                <a:gd name="connsiteY14" fmla="*/ 3562585 h 4041514"/>
                <a:gd name="connsiteX15" fmla="*/ 2268748 w 2291055"/>
                <a:gd name="connsiteY15" fmla="*/ 3528079 h 4041514"/>
                <a:gd name="connsiteX16" fmla="*/ 2260121 w 2291055"/>
                <a:gd name="connsiteY16" fmla="*/ 3502200 h 4041514"/>
                <a:gd name="connsiteX17" fmla="*/ 1927518 w 2291055"/>
                <a:gd name="connsiteY17" fmla="*/ 3169021 h 4041514"/>
                <a:gd name="connsiteX18" fmla="*/ 1699857 w 2291055"/>
                <a:gd name="connsiteY18" fmla="*/ 3010123 h 4041514"/>
                <a:gd name="connsiteX19" fmla="*/ 1609207 w 2291055"/>
                <a:gd name="connsiteY19" fmla="*/ 2979879 h 4041514"/>
                <a:gd name="connsiteX20" fmla="*/ 1449238 w 2291055"/>
                <a:gd name="connsiteY20" fmla="*/ 2648185 h 4041514"/>
                <a:gd name="connsiteX21" fmla="*/ 1380227 w 2291055"/>
                <a:gd name="connsiteY21" fmla="*/ 2553294 h 4041514"/>
                <a:gd name="connsiteX22" fmla="*/ 1115286 w 2291055"/>
                <a:gd name="connsiteY22" fmla="*/ 2239429 h 4041514"/>
                <a:gd name="connsiteX23" fmla="*/ 948906 w 2291055"/>
                <a:gd name="connsiteY23" fmla="*/ 2052962 h 4041514"/>
                <a:gd name="connsiteX24" fmla="*/ 693901 w 2291055"/>
                <a:gd name="connsiteY24" fmla="*/ 1729646 h 4041514"/>
                <a:gd name="connsiteX25" fmla="*/ 550815 w 2291055"/>
                <a:gd name="connsiteY25" fmla="*/ 1628961 h 4041514"/>
                <a:gd name="connsiteX26" fmla="*/ 380422 w 2291055"/>
                <a:gd name="connsiteY26" fmla="*/ 1539841 h 4041514"/>
                <a:gd name="connsiteX27" fmla="*/ 276046 w 2291055"/>
                <a:gd name="connsiteY27" fmla="*/ 1449113 h 4041514"/>
                <a:gd name="connsiteX28" fmla="*/ 161954 w 2291055"/>
                <a:gd name="connsiteY28" fmla="*/ 1284333 h 4041514"/>
                <a:gd name="connsiteX29" fmla="*/ 302765 w 2291055"/>
                <a:gd name="connsiteY29" fmla="*/ 1002848 h 4041514"/>
                <a:gd name="connsiteX30" fmla="*/ 451538 w 2291055"/>
                <a:gd name="connsiteY30" fmla="*/ 820913 h 4041514"/>
                <a:gd name="connsiteX31" fmla="*/ 554325 w 2291055"/>
                <a:gd name="connsiteY31" fmla="*/ 669219 h 4041514"/>
                <a:gd name="connsiteX32" fmla="*/ 624937 w 2291055"/>
                <a:gd name="connsiteY32" fmla="*/ 488104 h 4041514"/>
                <a:gd name="connsiteX33" fmla="*/ 629729 w 2291055"/>
                <a:gd name="connsiteY33" fmla="*/ 353559 h 4041514"/>
                <a:gd name="connsiteX34" fmla="*/ 612476 w 2291055"/>
                <a:gd name="connsiteY34" fmla="*/ 112019 h 4041514"/>
                <a:gd name="connsiteX35" fmla="*/ 602901 w 2291055"/>
                <a:gd name="connsiteY35" fmla="*/ 23316 h 4041514"/>
                <a:gd name="connsiteX36" fmla="*/ 560717 w 2291055"/>
                <a:gd name="connsiteY36" fmla="*/ 8502 h 4041514"/>
                <a:gd name="connsiteX37" fmla="*/ 146649 w 2291055"/>
                <a:gd name="connsiteY37" fmla="*/ 137898 h 4041514"/>
                <a:gd name="connsiteX38" fmla="*/ 0 w 2291055"/>
                <a:gd name="connsiteY38" fmla="*/ 163777 h 4041514"/>
                <a:gd name="connsiteX0" fmla="*/ 0 w 2291055"/>
                <a:gd name="connsiteY0" fmla="*/ 155534 h 4033271"/>
                <a:gd name="connsiteX1" fmla="*/ 0 w 2291055"/>
                <a:gd name="connsiteY1" fmla="*/ 155534 h 4033271"/>
                <a:gd name="connsiteX2" fmla="*/ 43133 w 2291055"/>
                <a:gd name="connsiteY2" fmla="*/ 1233836 h 4033271"/>
                <a:gd name="connsiteX3" fmla="*/ 51759 w 2291055"/>
                <a:gd name="connsiteY3" fmla="*/ 1596146 h 4033271"/>
                <a:gd name="connsiteX4" fmla="*/ 69012 w 2291055"/>
                <a:gd name="connsiteY4" fmla="*/ 1742795 h 4033271"/>
                <a:gd name="connsiteX5" fmla="*/ 77638 w 2291055"/>
                <a:gd name="connsiteY5" fmla="*/ 1889444 h 4033271"/>
                <a:gd name="connsiteX6" fmla="*/ 129397 w 2291055"/>
                <a:gd name="connsiteY6" fmla="*/ 2691701 h 4033271"/>
                <a:gd name="connsiteX7" fmla="*/ 232209 w 2291055"/>
                <a:gd name="connsiteY7" fmla="*/ 3368210 h 4033271"/>
                <a:gd name="connsiteX8" fmla="*/ 224287 w 2291055"/>
                <a:gd name="connsiteY8" fmla="*/ 3597474 h 4033271"/>
                <a:gd name="connsiteX9" fmla="*/ 232914 w 2291055"/>
                <a:gd name="connsiteY9" fmla="*/ 3709618 h 4033271"/>
                <a:gd name="connsiteX10" fmla="*/ 241540 w 2291055"/>
                <a:gd name="connsiteY10" fmla="*/ 3856267 h 4033271"/>
                <a:gd name="connsiteX11" fmla="*/ 207034 w 2291055"/>
                <a:gd name="connsiteY11" fmla="*/ 4011542 h 4033271"/>
                <a:gd name="connsiteX12" fmla="*/ 276046 w 2291055"/>
                <a:gd name="connsiteY12" fmla="*/ 4002916 h 4033271"/>
                <a:gd name="connsiteX13" fmla="*/ 1384151 w 2291055"/>
                <a:gd name="connsiteY13" fmla="*/ 3741744 h 4033271"/>
                <a:gd name="connsiteX14" fmla="*/ 2191110 w 2291055"/>
                <a:gd name="connsiteY14" fmla="*/ 3554342 h 4033271"/>
                <a:gd name="connsiteX15" fmla="*/ 2268748 w 2291055"/>
                <a:gd name="connsiteY15" fmla="*/ 3519836 h 4033271"/>
                <a:gd name="connsiteX16" fmla="*/ 2260121 w 2291055"/>
                <a:gd name="connsiteY16" fmla="*/ 3493957 h 4033271"/>
                <a:gd name="connsiteX17" fmla="*/ 1927518 w 2291055"/>
                <a:gd name="connsiteY17" fmla="*/ 3160778 h 4033271"/>
                <a:gd name="connsiteX18" fmla="*/ 1699857 w 2291055"/>
                <a:gd name="connsiteY18" fmla="*/ 3001880 h 4033271"/>
                <a:gd name="connsiteX19" fmla="*/ 1609207 w 2291055"/>
                <a:gd name="connsiteY19" fmla="*/ 2971636 h 4033271"/>
                <a:gd name="connsiteX20" fmla="*/ 1449238 w 2291055"/>
                <a:gd name="connsiteY20" fmla="*/ 2639942 h 4033271"/>
                <a:gd name="connsiteX21" fmla="*/ 1380227 w 2291055"/>
                <a:gd name="connsiteY21" fmla="*/ 2545051 h 4033271"/>
                <a:gd name="connsiteX22" fmla="*/ 1115286 w 2291055"/>
                <a:gd name="connsiteY22" fmla="*/ 2231186 h 4033271"/>
                <a:gd name="connsiteX23" fmla="*/ 948906 w 2291055"/>
                <a:gd name="connsiteY23" fmla="*/ 2044719 h 4033271"/>
                <a:gd name="connsiteX24" fmla="*/ 693901 w 2291055"/>
                <a:gd name="connsiteY24" fmla="*/ 1721403 h 4033271"/>
                <a:gd name="connsiteX25" fmla="*/ 550815 w 2291055"/>
                <a:gd name="connsiteY25" fmla="*/ 1620718 h 4033271"/>
                <a:gd name="connsiteX26" fmla="*/ 380422 w 2291055"/>
                <a:gd name="connsiteY26" fmla="*/ 1531598 h 4033271"/>
                <a:gd name="connsiteX27" fmla="*/ 276046 w 2291055"/>
                <a:gd name="connsiteY27" fmla="*/ 1440870 h 4033271"/>
                <a:gd name="connsiteX28" fmla="*/ 161954 w 2291055"/>
                <a:gd name="connsiteY28" fmla="*/ 1276090 h 4033271"/>
                <a:gd name="connsiteX29" fmla="*/ 302765 w 2291055"/>
                <a:gd name="connsiteY29" fmla="*/ 994605 h 4033271"/>
                <a:gd name="connsiteX30" fmla="*/ 451538 w 2291055"/>
                <a:gd name="connsiteY30" fmla="*/ 812670 h 4033271"/>
                <a:gd name="connsiteX31" fmla="*/ 554325 w 2291055"/>
                <a:gd name="connsiteY31" fmla="*/ 660976 h 4033271"/>
                <a:gd name="connsiteX32" fmla="*/ 624937 w 2291055"/>
                <a:gd name="connsiteY32" fmla="*/ 479861 h 4033271"/>
                <a:gd name="connsiteX33" fmla="*/ 629729 w 2291055"/>
                <a:gd name="connsiteY33" fmla="*/ 345316 h 4033271"/>
                <a:gd name="connsiteX34" fmla="*/ 612476 w 2291055"/>
                <a:gd name="connsiteY34" fmla="*/ 103776 h 4033271"/>
                <a:gd name="connsiteX35" fmla="*/ 560717 w 2291055"/>
                <a:gd name="connsiteY35" fmla="*/ 259 h 4033271"/>
                <a:gd name="connsiteX36" fmla="*/ 146649 w 2291055"/>
                <a:gd name="connsiteY36" fmla="*/ 129655 h 4033271"/>
                <a:gd name="connsiteX37" fmla="*/ 0 w 2291055"/>
                <a:gd name="connsiteY37" fmla="*/ 155534 h 4033271"/>
                <a:gd name="connsiteX0" fmla="*/ 0 w 2291055"/>
                <a:gd name="connsiteY0" fmla="*/ 155791 h 4033528"/>
                <a:gd name="connsiteX1" fmla="*/ 0 w 2291055"/>
                <a:gd name="connsiteY1" fmla="*/ 155791 h 4033528"/>
                <a:gd name="connsiteX2" fmla="*/ 43133 w 2291055"/>
                <a:gd name="connsiteY2" fmla="*/ 1234093 h 4033528"/>
                <a:gd name="connsiteX3" fmla="*/ 51759 w 2291055"/>
                <a:gd name="connsiteY3" fmla="*/ 1596403 h 4033528"/>
                <a:gd name="connsiteX4" fmla="*/ 69012 w 2291055"/>
                <a:gd name="connsiteY4" fmla="*/ 1743052 h 4033528"/>
                <a:gd name="connsiteX5" fmla="*/ 77638 w 2291055"/>
                <a:gd name="connsiteY5" fmla="*/ 1889701 h 4033528"/>
                <a:gd name="connsiteX6" fmla="*/ 129397 w 2291055"/>
                <a:gd name="connsiteY6" fmla="*/ 2691958 h 4033528"/>
                <a:gd name="connsiteX7" fmla="*/ 232209 w 2291055"/>
                <a:gd name="connsiteY7" fmla="*/ 3368467 h 4033528"/>
                <a:gd name="connsiteX8" fmla="*/ 224287 w 2291055"/>
                <a:gd name="connsiteY8" fmla="*/ 3597731 h 4033528"/>
                <a:gd name="connsiteX9" fmla="*/ 232914 w 2291055"/>
                <a:gd name="connsiteY9" fmla="*/ 3709875 h 4033528"/>
                <a:gd name="connsiteX10" fmla="*/ 241540 w 2291055"/>
                <a:gd name="connsiteY10" fmla="*/ 3856524 h 4033528"/>
                <a:gd name="connsiteX11" fmla="*/ 207034 w 2291055"/>
                <a:gd name="connsiteY11" fmla="*/ 4011799 h 4033528"/>
                <a:gd name="connsiteX12" fmla="*/ 276046 w 2291055"/>
                <a:gd name="connsiteY12" fmla="*/ 4003173 h 4033528"/>
                <a:gd name="connsiteX13" fmla="*/ 1384151 w 2291055"/>
                <a:gd name="connsiteY13" fmla="*/ 3742001 h 4033528"/>
                <a:gd name="connsiteX14" fmla="*/ 2191110 w 2291055"/>
                <a:gd name="connsiteY14" fmla="*/ 3554599 h 4033528"/>
                <a:gd name="connsiteX15" fmla="*/ 2268748 w 2291055"/>
                <a:gd name="connsiteY15" fmla="*/ 3520093 h 4033528"/>
                <a:gd name="connsiteX16" fmla="*/ 2260121 w 2291055"/>
                <a:gd name="connsiteY16" fmla="*/ 3494214 h 4033528"/>
                <a:gd name="connsiteX17" fmla="*/ 1927518 w 2291055"/>
                <a:gd name="connsiteY17" fmla="*/ 3161035 h 4033528"/>
                <a:gd name="connsiteX18" fmla="*/ 1699857 w 2291055"/>
                <a:gd name="connsiteY18" fmla="*/ 3002137 h 4033528"/>
                <a:gd name="connsiteX19" fmla="*/ 1609207 w 2291055"/>
                <a:gd name="connsiteY19" fmla="*/ 2971893 h 4033528"/>
                <a:gd name="connsiteX20" fmla="*/ 1449238 w 2291055"/>
                <a:gd name="connsiteY20" fmla="*/ 2640199 h 4033528"/>
                <a:gd name="connsiteX21" fmla="*/ 1380227 w 2291055"/>
                <a:gd name="connsiteY21" fmla="*/ 2545308 h 4033528"/>
                <a:gd name="connsiteX22" fmla="*/ 1115286 w 2291055"/>
                <a:gd name="connsiteY22" fmla="*/ 2231443 h 4033528"/>
                <a:gd name="connsiteX23" fmla="*/ 948906 w 2291055"/>
                <a:gd name="connsiteY23" fmla="*/ 2044976 h 4033528"/>
                <a:gd name="connsiteX24" fmla="*/ 693901 w 2291055"/>
                <a:gd name="connsiteY24" fmla="*/ 1721660 h 4033528"/>
                <a:gd name="connsiteX25" fmla="*/ 550815 w 2291055"/>
                <a:gd name="connsiteY25" fmla="*/ 1620975 h 4033528"/>
                <a:gd name="connsiteX26" fmla="*/ 380422 w 2291055"/>
                <a:gd name="connsiteY26" fmla="*/ 1531855 h 4033528"/>
                <a:gd name="connsiteX27" fmla="*/ 276046 w 2291055"/>
                <a:gd name="connsiteY27" fmla="*/ 1441127 h 4033528"/>
                <a:gd name="connsiteX28" fmla="*/ 161954 w 2291055"/>
                <a:gd name="connsiteY28" fmla="*/ 1276347 h 4033528"/>
                <a:gd name="connsiteX29" fmla="*/ 302765 w 2291055"/>
                <a:gd name="connsiteY29" fmla="*/ 994862 h 4033528"/>
                <a:gd name="connsiteX30" fmla="*/ 451538 w 2291055"/>
                <a:gd name="connsiteY30" fmla="*/ 812927 h 4033528"/>
                <a:gd name="connsiteX31" fmla="*/ 554325 w 2291055"/>
                <a:gd name="connsiteY31" fmla="*/ 661233 h 4033528"/>
                <a:gd name="connsiteX32" fmla="*/ 624937 w 2291055"/>
                <a:gd name="connsiteY32" fmla="*/ 480118 h 4033528"/>
                <a:gd name="connsiteX33" fmla="*/ 629729 w 2291055"/>
                <a:gd name="connsiteY33" fmla="*/ 345573 h 4033528"/>
                <a:gd name="connsiteX34" fmla="*/ 612476 w 2291055"/>
                <a:gd name="connsiteY34" fmla="*/ 104033 h 4033528"/>
                <a:gd name="connsiteX35" fmla="*/ 535739 w 2291055"/>
                <a:gd name="connsiteY35" fmla="*/ 257 h 4033528"/>
                <a:gd name="connsiteX36" fmla="*/ 146649 w 2291055"/>
                <a:gd name="connsiteY36" fmla="*/ 129912 h 4033528"/>
                <a:gd name="connsiteX37" fmla="*/ 0 w 2291055"/>
                <a:gd name="connsiteY37" fmla="*/ 155791 h 4033528"/>
                <a:gd name="connsiteX0" fmla="*/ 0 w 2291055"/>
                <a:gd name="connsiteY0" fmla="*/ 164759 h 4042496"/>
                <a:gd name="connsiteX1" fmla="*/ 0 w 2291055"/>
                <a:gd name="connsiteY1" fmla="*/ 164759 h 4042496"/>
                <a:gd name="connsiteX2" fmla="*/ 43133 w 2291055"/>
                <a:gd name="connsiteY2" fmla="*/ 1243061 h 4042496"/>
                <a:gd name="connsiteX3" fmla="*/ 51759 w 2291055"/>
                <a:gd name="connsiteY3" fmla="*/ 1605371 h 4042496"/>
                <a:gd name="connsiteX4" fmla="*/ 69012 w 2291055"/>
                <a:gd name="connsiteY4" fmla="*/ 1752020 h 4042496"/>
                <a:gd name="connsiteX5" fmla="*/ 77638 w 2291055"/>
                <a:gd name="connsiteY5" fmla="*/ 1898669 h 4042496"/>
                <a:gd name="connsiteX6" fmla="*/ 129397 w 2291055"/>
                <a:gd name="connsiteY6" fmla="*/ 2700926 h 4042496"/>
                <a:gd name="connsiteX7" fmla="*/ 232209 w 2291055"/>
                <a:gd name="connsiteY7" fmla="*/ 3377435 h 4042496"/>
                <a:gd name="connsiteX8" fmla="*/ 224287 w 2291055"/>
                <a:gd name="connsiteY8" fmla="*/ 3606699 h 4042496"/>
                <a:gd name="connsiteX9" fmla="*/ 232914 w 2291055"/>
                <a:gd name="connsiteY9" fmla="*/ 3718843 h 4042496"/>
                <a:gd name="connsiteX10" fmla="*/ 241540 w 2291055"/>
                <a:gd name="connsiteY10" fmla="*/ 3865492 h 4042496"/>
                <a:gd name="connsiteX11" fmla="*/ 207034 w 2291055"/>
                <a:gd name="connsiteY11" fmla="*/ 4020767 h 4042496"/>
                <a:gd name="connsiteX12" fmla="*/ 276046 w 2291055"/>
                <a:gd name="connsiteY12" fmla="*/ 4012141 h 4042496"/>
                <a:gd name="connsiteX13" fmla="*/ 1384151 w 2291055"/>
                <a:gd name="connsiteY13" fmla="*/ 3750969 h 4042496"/>
                <a:gd name="connsiteX14" fmla="*/ 2191110 w 2291055"/>
                <a:gd name="connsiteY14" fmla="*/ 3563567 h 4042496"/>
                <a:gd name="connsiteX15" fmla="*/ 2268748 w 2291055"/>
                <a:gd name="connsiteY15" fmla="*/ 3529061 h 4042496"/>
                <a:gd name="connsiteX16" fmla="*/ 2260121 w 2291055"/>
                <a:gd name="connsiteY16" fmla="*/ 3503182 h 4042496"/>
                <a:gd name="connsiteX17" fmla="*/ 1927518 w 2291055"/>
                <a:gd name="connsiteY17" fmla="*/ 3170003 h 4042496"/>
                <a:gd name="connsiteX18" fmla="*/ 1699857 w 2291055"/>
                <a:gd name="connsiteY18" fmla="*/ 3011105 h 4042496"/>
                <a:gd name="connsiteX19" fmla="*/ 1609207 w 2291055"/>
                <a:gd name="connsiteY19" fmla="*/ 2980861 h 4042496"/>
                <a:gd name="connsiteX20" fmla="*/ 1449238 w 2291055"/>
                <a:gd name="connsiteY20" fmla="*/ 2649167 h 4042496"/>
                <a:gd name="connsiteX21" fmla="*/ 1380227 w 2291055"/>
                <a:gd name="connsiteY21" fmla="*/ 2554276 h 4042496"/>
                <a:gd name="connsiteX22" fmla="*/ 1115286 w 2291055"/>
                <a:gd name="connsiteY22" fmla="*/ 2240411 h 4042496"/>
                <a:gd name="connsiteX23" fmla="*/ 948906 w 2291055"/>
                <a:gd name="connsiteY23" fmla="*/ 2053944 h 4042496"/>
                <a:gd name="connsiteX24" fmla="*/ 693901 w 2291055"/>
                <a:gd name="connsiteY24" fmla="*/ 1730628 h 4042496"/>
                <a:gd name="connsiteX25" fmla="*/ 550815 w 2291055"/>
                <a:gd name="connsiteY25" fmla="*/ 1629943 h 4042496"/>
                <a:gd name="connsiteX26" fmla="*/ 380422 w 2291055"/>
                <a:gd name="connsiteY26" fmla="*/ 1540823 h 4042496"/>
                <a:gd name="connsiteX27" fmla="*/ 276046 w 2291055"/>
                <a:gd name="connsiteY27" fmla="*/ 1450095 h 4042496"/>
                <a:gd name="connsiteX28" fmla="*/ 161954 w 2291055"/>
                <a:gd name="connsiteY28" fmla="*/ 1285315 h 4042496"/>
                <a:gd name="connsiteX29" fmla="*/ 302765 w 2291055"/>
                <a:gd name="connsiteY29" fmla="*/ 1003830 h 4042496"/>
                <a:gd name="connsiteX30" fmla="*/ 451538 w 2291055"/>
                <a:gd name="connsiteY30" fmla="*/ 821895 h 4042496"/>
                <a:gd name="connsiteX31" fmla="*/ 554325 w 2291055"/>
                <a:gd name="connsiteY31" fmla="*/ 670201 h 4042496"/>
                <a:gd name="connsiteX32" fmla="*/ 624937 w 2291055"/>
                <a:gd name="connsiteY32" fmla="*/ 489086 h 4042496"/>
                <a:gd name="connsiteX33" fmla="*/ 629729 w 2291055"/>
                <a:gd name="connsiteY33" fmla="*/ 354541 h 4042496"/>
                <a:gd name="connsiteX34" fmla="*/ 612476 w 2291055"/>
                <a:gd name="connsiteY34" fmla="*/ 113001 h 4042496"/>
                <a:gd name="connsiteX35" fmla="*/ 535739 w 2291055"/>
                <a:gd name="connsiteY35" fmla="*/ 9225 h 4042496"/>
                <a:gd name="connsiteX36" fmla="*/ 146649 w 2291055"/>
                <a:gd name="connsiteY36" fmla="*/ 138880 h 4042496"/>
                <a:gd name="connsiteX37" fmla="*/ 0 w 2291055"/>
                <a:gd name="connsiteY37" fmla="*/ 164759 h 4042496"/>
                <a:gd name="connsiteX0" fmla="*/ 0 w 2291055"/>
                <a:gd name="connsiteY0" fmla="*/ 64092 h 3941829"/>
                <a:gd name="connsiteX1" fmla="*/ 0 w 2291055"/>
                <a:gd name="connsiteY1" fmla="*/ 64092 h 3941829"/>
                <a:gd name="connsiteX2" fmla="*/ 43133 w 2291055"/>
                <a:gd name="connsiteY2" fmla="*/ 1142394 h 3941829"/>
                <a:gd name="connsiteX3" fmla="*/ 51759 w 2291055"/>
                <a:gd name="connsiteY3" fmla="*/ 1504704 h 3941829"/>
                <a:gd name="connsiteX4" fmla="*/ 69012 w 2291055"/>
                <a:gd name="connsiteY4" fmla="*/ 1651353 h 3941829"/>
                <a:gd name="connsiteX5" fmla="*/ 77638 w 2291055"/>
                <a:gd name="connsiteY5" fmla="*/ 1798002 h 3941829"/>
                <a:gd name="connsiteX6" fmla="*/ 129397 w 2291055"/>
                <a:gd name="connsiteY6" fmla="*/ 2600259 h 3941829"/>
                <a:gd name="connsiteX7" fmla="*/ 232209 w 2291055"/>
                <a:gd name="connsiteY7" fmla="*/ 3276768 h 3941829"/>
                <a:gd name="connsiteX8" fmla="*/ 224287 w 2291055"/>
                <a:gd name="connsiteY8" fmla="*/ 3506032 h 3941829"/>
                <a:gd name="connsiteX9" fmla="*/ 232914 w 2291055"/>
                <a:gd name="connsiteY9" fmla="*/ 3618176 h 3941829"/>
                <a:gd name="connsiteX10" fmla="*/ 241540 w 2291055"/>
                <a:gd name="connsiteY10" fmla="*/ 3764825 h 3941829"/>
                <a:gd name="connsiteX11" fmla="*/ 207034 w 2291055"/>
                <a:gd name="connsiteY11" fmla="*/ 3920100 h 3941829"/>
                <a:gd name="connsiteX12" fmla="*/ 276046 w 2291055"/>
                <a:gd name="connsiteY12" fmla="*/ 3911474 h 3941829"/>
                <a:gd name="connsiteX13" fmla="*/ 1384151 w 2291055"/>
                <a:gd name="connsiteY13" fmla="*/ 3650302 h 3941829"/>
                <a:gd name="connsiteX14" fmla="*/ 2191110 w 2291055"/>
                <a:gd name="connsiteY14" fmla="*/ 3462900 h 3941829"/>
                <a:gd name="connsiteX15" fmla="*/ 2268748 w 2291055"/>
                <a:gd name="connsiteY15" fmla="*/ 3428394 h 3941829"/>
                <a:gd name="connsiteX16" fmla="*/ 2260121 w 2291055"/>
                <a:gd name="connsiteY16" fmla="*/ 3402515 h 3941829"/>
                <a:gd name="connsiteX17" fmla="*/ 1927518 w 2291055"/>
                <a:gd name="connsiteY17" fmla="*/ 3069336 h 3941829"/>
                <a:gd name="connsiteX18" fmla="*/ 1699857 w 2291055"/>
                <a:gd name="connsiteY18" fmla="*/ 2910438 h 3941829"/>
                <a:gd name="connsiteX19" fmla="*/ 1609207 w 2291055"/>
                <a:gd name="connsiteY19" fmla="*/ 2880194 h 3941829"/>
                <a:gd name="connsiteX20" fmla="*/ 1449238 w 2291055"/>
                <a:gd name="connsiteY20" fmla="*/ 2548500 h 3941829"/>
                <a:gd name="connsiteX21" fmla="*/ 1380227 w 2291055"/>
                <a:gd name="connsiteY21" fmla="*/ 2453609 h 3941829"/>
                <a:gd name="connsiteX22" fmla="*/ 1115286 w 2291055"/>
                <a:gd name="connsiteY22" fmla="*/ 2139744 h 3941829"/>
                <a:gd name="connsiteX23" fmla="*/ 948906 w 2291055"/>
                <a:gd name="connsiteY23" fmla="*/ 1953277 h 3941829"/>
                <a:gd name="connsiteX24" fmla="*/ 693901 w 2291055"/>
                <a:gd name="connsiteY24" fmla="*/ 1629961 h 3941829"/>
                <a:gd name="connsiteX25" fmla="*/ 550815 w 2291055"/>
                <a:gd name="connsiteY25" fmla="*/ 1529276 h 3941829"/>
                <a:gd name="connsiteX26" fmla="*/ 380422 w 2291055"/>
                <a:gd name="connsiteY26" fmla="*/ 1440156 h 3941829"/>
                <a:gd name="connsiteX27" fmla="*/ 276046 w 2291055"/>
                <a:gd name="connsiteY27" fmla="*/ 1349428 h 3941829"/>
                <a:gd name="connsiteX28" fmla="*/ 161954 w 2291055"/>
                <a:gd name="connsiteY28" fmla="*/ 1184648 h 3941829"/>
                <a:gd name="connsiteX29" fmla="*/ 302765 w 2291055"/>
                <a:gd name="connsiteY29" fmla="*/ 903163 h 3941829"/>
                <a:gd name="connsiteX30" fmla="*/ 451538 w 2291055"/>
                <a:gd name="connsiteY30" fmla="*/ 721228 h 3941829"/>
                <a:gd name="connsiteX31" fmla="*/ 554325 w 2291055"/>
                <a:gd name="connsiteY31" fmla="*/ 569534 h 3941829"/>
                <a:gd name="connsiteX32" fmla="*/ 624937 w 2291055"/>
                <a:gd name="connsiteY32" fmla="*/ 388419 h 3941829"/>
                <a:gd name="connsiteX33" fmla="*/ 629729 w 2291055"/>
                <a:gd name="connsiteY33" fmla="*/ 253874 h 3941829"/>
                <a:gd name="connsiteX34" fmla="*/ 612476 w 2291055"/>
                <a:gd name="connsiteY34" fmla="*/ 12334 h 3941829"/>
                <a:gd name="connsiteX35" fmla="*/ 146649 w 2291055"/>
                <a:gd name="connsiteY35" fmla="*/ 38213 h 3941829"/>
                <a:gd name="connsiteX36" fmla="*/ 0 w 2291055"/>
                <a:gd name="connsiteY36" fmla="*/ 64092 h 3941829"/>
                <a:gd name="connsiteX0" fmla="*/ 0 w 2291055"/>
                <a:gd name="connsiteY0" fmla="*/ 152820 h 4030557"/>
                <a:gd name="connsiteX1" fmla="*/ 0 w 2291055"/>
                <a:gd name="connsiteY1" fmla="*/ 152820 h 4030557"/>
                <a:gd name="connsiteX2" fmla="*/ 43133 w 2291055"/>
                <a:gd name="connsiteY2" fmla="*/ 1231122 h 4030557"/>
                <a:gd name="connsiteX3" fmla="*/ 51759 w 2291055"/>
                <a:gd name="connsiteY3" fmla="*/ 1593432 h 4030557"/>
                <a:gd name="connsiteX4" fmla="*/ 69012 w 2291055"/>
                <a:gd name="connsiteY4" fmla="*/ 1740081 h 4030557"/>
                <a:gd name="connsiteX5" fmla="*/ 77638 w 2291055"/>
                <a:gd name="connsiteY5" fmla="*/ 1886730 h 4030557"/>
                <a:gd name="connsiteX6" fmla="*/ 129397 w 2291055"/>
                <a:gd name="connsiteY6" fmla="*/ 2688987 h 4030557"/>
                <a:gd name="connsiteX7" fmla="*/ 232209 w 2291055"/>
                <a:gd name="connsiteY7" fmla="*/ 3365496 h 4030557"/>
                <a:gd name="connsiteX8" fmla="*/ 224287 w 2291055"/>
                <a:gd name="connsiteY8" fmla="*/ 3594760 h 4030557"/>
                <a:gd name="connsiteX9" fmla="*/ 232914 w 2291055"/>
                <a:gd name="connsiteY9" fmla="*/ 3706904 h 4030557"/>
                <a:gd name="connsiteX10" fmla="*/ 241540 w 2291055"/>
                <a:gd name="connsiteY10" fmla="*/ 3853553 h 4030557"/>
                <a:gd name="connsiteX11" fmla="*/ 207034 w 2291055"/>
                <a:gd name="connsiteY11" fmla="*/ 4008828 h 4030557"/>
                <a:gd name="connsiteX12" fmla="*/ 276046 w 2291055"/>
                <a:gd name="connsiteY12" fmla="*/ 4000202 h 4030557"/>
                <a:gd name="connsiteX13" fmla="*/ 1384151 w 2291055"/>
                <a:gd name="connsiteY13" fmla="*/ 3739030 h 4030557"/>
                <a:gd name="connsiteX14" fmla="*/ 2191110 w 2291055"/>
                <a:gd name="connsiteY14" fmla="*/ 3551628 h 4030557"/>
                <a:gd name="connsiteX15" fmla="*/ 2268748 w 2291055"/>
                <a:gd name="connsiteY15" fmla="*/ 3517122 h 4030557"/>
                <a:gd name="connsiteX16" fmla="*/ 2260121 w 2291055"/>
                <a:gd name="connsiteY16" fmla="*/ 3491243 h 4030557"/>
                <a:gd name="connsiteX17" fmla="*/ 1927518 w 2291055"/>
                <a:gd name="connsiteY17" fmla="*/ 3158064 h 4030557"/>
                <a:gd name="connsiteX18" fmla="*/ 1699857 w 2291055"/>
                <a:gd name="connsiteY18" fmla="*/ 2999166 h 4030557"/>
                <a:gd name="connsiteX19" fmla="*/ 1609207 w 2291055"/>
                <a:gd name="connsiteY19" fmla="*/ 2968922 h 4030557"/>
                <a:gd name="connsiteX20" fmla="*/ 1449238 w 2291055"/>
                <a:gd name="connsiteY20" fmla="*/ 2637228 h 4030557"/>
                <a:gd name="connsiteX21" fmla="*/ 1380227 w 2291055"/>
                <a:gd name="connsiteY21" fmla="*/ 2542337 h 4030557"/>
                <a:gd name="connsiteX22" fmla="*/ 1115286 w 2291055"/>
                <a:gd name="connsiteY22" fmla="*/ 2228472 h 4030557"/>
                <a:gd name="connsiteX23" fmla="*/ 948906 w 2291055"/>
                <a:gd name="connsiteY23" fmla="*/ 2042005 h 4030557"/>
                <a:gd name="connsiteX24" fmla="*/ 693901 w 2291055"/>
                <a:gd name="connsiteY24" fmla="*/ 1718689 h 4030557"/>
                <a:gd name="connsiteX25" fmla="*/ 550815 w 2291055"/>
                <a:gd name="connsiteY25" fmla="*/ 1618004 h 4030557"/>
                <a:gd name="connsiteX26" fmla="*/ 380422 w 2291055"/>
                <a:gd name="connsiteY26" fmla="*/ 1528884 h 4030557"/>
                <a:gd name="connsiteX27" fmla="*/ 276046 w 2291055"/>
                <a:gd name="connsiteY27" fmla="*/ 1438156 h 4030557"/>
                <a:gd name="connsiteX28" fmla="*/ 161954 w 2291055"/>
                <a:gd name="connsiteY28" fmla="*/ 1273376 h 4030557"/>
                <a:gd name="connsiteX29" fmla="*/ 302765 w 2291055"/>
                <a:gd name="connsiteY29" fmla="*/ 991891 h 4030557"/>
                <a:gd name="connsiteX30" fmla="*/ 451538 w 2291055"/>
                <a:gd name="connsiteY30" fmla="*/ 809956 h 4030557"/>
                <a:gd name="connsiteX31" fmla="*/ 554325 w 2291055"/>
                <a:gd name="connsiteY31" fmla="*/ 658262 h 4030557"/>
                <a:gd name="connsiteX32" fmla="*/ 624937 w 2291055"/>
                <a:gd name="connsiteY32" fmla="*/ 477147 h 4030557"/>
                <a:gd name="connsiteX33" fmla="*/ 629729 w 2291055"/>
                <a:gd name="connsiteY33" fmla="*/ 342602 h 4030557"/>
                <a:gd name="connsiteX34" fmla="*/ 557358 w 2291055"/>
                <a:gd name="connsiteY34" fmla="*/ 5594 h 4030557"/>
                <a:gd name="connsiteX35" fmla="*/ 146649 w 2291055"/>
                <a:gd name="connsiteY35" fmla="*/ 126941 h 4030557"/>
                <a:gd name="connsiteX36" fmla="*/ 0 w 2291055"/>
                <a:gd name="connsiteY36" fmla="*/ 152820 h 4030557"/>
                <a:gd name="connsiteX0" fmla="*/ 0 w 2291055"/>
                <a:gd name="connsiteY0" fmla="*/ 158989 h 4036726"/>
                <a:gd name="connsiteX1" fmla="*/ 0 w 2291055"/>
                <a:gd name="connsiteY1" fmla="*/ 158989 h 4036726"/>
                <a:gd name="connsiteX2" fmla="*/ 43133 w 2291055"/>
                <a:gd name="connsiteY2" fmla="*/ 1237291 h 4036726"/>
                <a:gd name="connsiteX3" fmla="*/ 51759 w 2291055"/>
                <a:gd name="connsiteY3" fmla="*/ 1599601 h 4036726"/>
                <a:gd name="connsiteX4" fmla="*/ 69012 w 2291055"/>
                <a:gd name="connsiteY4" fmla="*/ 1746250 h 4036726"/>
                <a:gd name="connsiteX5" fmla="*/ 77638 w 2291055"/>
                <a:gd name="connsiteY5" fmla="*/ 1892899 h 4036726"/>
                <a:gd name="connsiteX6" fmla="*/ 129397 w 2291055"/>
                <a:gd name="connsiteY6" fmla="*/ 2695156 h 4036726"/>
                <a:gd name="connsiteX7" fmla="*/ 232209 w 2291055"/>
                <a:gd name="connsiteY7" fmla="*/ 3371665 h 4036726"/>
                <a:gd name="connsiteX8" fmla="*/ 224287 w 2291055"/>
                <a:gd name="connsiteY8" fmla="*/ 3600929 h 4036726"/>
                <a:gd name="connsiteX9" fmla="*/ 232914 w 2291055"/>
                <a:gd name="connsiteY9" fmla="*/ 3713073 h 4036726"/>
                <a:gd name="connsiteX10" fmla="*/ 241540 w 2291055"/>
                <a:gd name="connsiteY10" fmla="*/ 3859722 h 4036726"/>
                <a:gd name="connsiteX11" fmla="*/ 207034 w 2291055"/>
                <a:gd name="connsiteY11" fmla="*/ 4014997 h 4036726"/>
                <a:gd name="connsiteX12" fmla="*/ 276046 w 2291055"/>
                <a:gd name="connsiteY12" fmla="*/ 4006371 h 4036726"/>
                <a:gd name="connsiteX13" fmla="*/ 1384151 w 2291055"/>
                <a:gd name="connsiteY13" fmla="*/ 3745199 h 4036726"/>
                <a:gd name="connsiteX14" fmla="*/ 2191110 w 2291055"/>
                <a:gd name="connsiteY14" fmla="*/ 3557797 h 4036726"/>
                <a:gd name="connsiteX15" fmla="*/ 2268748 w 2291055"/>
                <a:gd name="connsiteY15" fmla="*/ 3523291 h 4036726"/>
                <a:gd name="connsiteX16" fmla="*/ 2260121 w 2291055"/>
                <a:gd name="connsiteY16" fmla="*/ 3497412 h 4036726"/>
                <a:gd name="connsiteX17" fmla="*/ 1927518 w 2291055"/>
                <a:gd name="connsiteY17" fmla="*/ 3164233 h 4036726"/>
                <a:gd name="connsiteX18" fmla="*/ 1699857 w 2291055"/>
                <a:gd name="connsiteY18" fmla="*/ 3005335 h 4036726"/>
                <a:gd name="connsiteX19" fmla="*/ 1609207 w 2291055"/>
                <a:gd name="connsiteY19" fmla="*/ 2975091 h 4036726"/>
                <a:gd name="connsiteX20" fmla="*/ 1449238 w 2291055"/>
                <a:gd name="connsiteY20" fmla="*/ 2643397 h 4036726"/>
                <a:gd name="connsiteX21" fmla="*/ 1380227 w 2291055"/>
                <a:gd name="connsiteY21" fmla="*/ 2548506 h 4036726"/>
                <a:gd name="connsiteX22" fmla="*/ 1115286 w 2291055"/>
                <a:gd name="connsiteY22" fmla="*/ 2234641 h 4036726"/>
                <a:gd name="connsiteX23" fmla="*/ 948906 w 2291055"/>
                <a:gd name="connsiteY23" fmla="*/ 2048174 h 4036726"/>
                <a:gd name="connsiteX24" fmla="*/ 693901 w 2291055"/>
                <a:gd name="connsiteY24" fmla="*/ 1724858 h 4036726"/>
                <a:gd name="connsiteX25" fmla="*/ 550815 w 2291055"/>
                <a:gd name="connsiteY25" fmla="*/ 1624173 h 4036726"/>
                <a:gd name="connsiteX26" fmla="*/ 380422 w 2291055"/>
                <a:gd name="connsiteY26" fmla="*/ 1535053 h 4036726"/>
                <a:gd name="connsiteX27" fmla="*/ 276046 w 2291055"/>
                <a:gd name="connsiteY27" fmla="*/ 1444325 h 4036726"/>
                <a:gd name="connsiteX28" fmla="*/ 161954 w 2291055"/>
                <a:gd name="connsiteY28" fmla="*/ 1279545 h 4036726"/>
                <a:gd name="connsiteX29" fmla="*/ 302765 w 2291055"/>
                <a:gd name="connsiteY29" fmla="*/ 998060 h 4036726"/>
                <a:gd name="connsiteX30" fmla="*/ 451538 w 2291055"/>
                <a:gd name="connsiteY30" fmla="*/ 816125 h 4036726"/>
                <a:gd name="connsiteX31" fmla="*/ 554325 w 2291055"/>
                <a:gd name="connsiteY31" fmla="*/ 664431 h 4036726"/>
                <a:gd name="connsiteX32" fmla="*/ 624937 w 2291055"/>
                <a:gd name="connsiteY32" fmla="*/ 483316 h 4036726"/>
                <a:gd name="connsiteX33" fmla="*/ 629729 w 2291055"/>
                <a:gd name="connsiteY33" fmla="*/ 348771 h 4036726"/>
                <a:gd name="connsiteX34" fmla="*/ 557358 w 2291055"/>
                <a:gd name="connsiteY34" fmla="*/ 11763 h 4036726"/>
                <a:gd name="connsiteX35" fmla="*/ 146649 w 2291055"/>
                <a:gd name="connsiteY35" fmla="*/ 133110 h 4036726"/>
                <a:gd name="connsiteX36" fmla="*/ 0 w 2291055"/>
                <a:gd name="connsiteY36" fmla="*/ 158989 h 4036726"/>
                <a:gd name="connsiteX0" fmla="*/ 0 w 2291055"/>
                <a:gd name="connsiteY0" fmla="*/ 150812 h 4028549"/>
                <a:gd name="connsiteX1" fmla="*/ 0 w 2291055"/>
                <a:gd name="connsiteY1" fmla="*/ 150812 h 4028549"/>
                <a:gd name="connsiteX2" fmla="*/ 43133 w 2291055"/>
                <a:gd name="connsiteY2" fmla="*/ 1229114 h 4028549"/>
                <a:gd name="connsiteX3" fmla="*/ 51759 w 2291055"/>
                <a:gd name="connsiteY3" fmla="*/ 1591424 h 4028549"/>
                <a:gd name="connsiteX4" fmla="*/ 69012 w 2291055"/>
                <a:gd name="connsiteY4" fmla="*/ 1738073 h 4028549"/>
                <a:gd name="connsiteX5" fmla="*/ 77638 w 2291055"/>
                <a:gd name="connsiteY5" fmla="*/ 1884722 h 4028549"/>
                <a:gd name="connsiteX6" fmla="*/ 129397 w 2291055"/>
                <a:gd name="connsiteY6" fmla="*/ 2686979 h 4028549"/>
                <a:gd name="connsiteX7" fmla="*/ 232209 w 2291055"/>
                <a:gd name="connsiteY7" fmla="*/ 3363488 h 4028549"/>
                <a:gd name="connsiteX8" fmla="*/ 224287 w 2291055"/>
                <a:gd name="connsiteY8" fmla="*/ 3592752 h 4028549"/>
                <a:gd name="connsiteX9" fmla="*/ 232914 w 2291055"/>
                <a:gd name="connsiteY9" fmla="*/ 3704896 h 4028549"/>
                <a:gd name="connsiteX10" fmla="*/ 241540 w 2291055"/>
                <a:gd name="connsiteY10" fmla="*/ 3851545 h 4028549"/>
                <a:gd name="connsiteX11" fmla="*/ 207034 w 2291055"/>
                <a:gd name="connsiteY11" fmla="*/ 4006820 h 4028549"/>
                <a:gd name="connsiteX12" fmla="*/ 276046 w 2291055"/>
                <a:gd name="connsiteY12" fmla="*/ 3998194 h 4028549"/>
                <a:gd name="connsiteX13" fmla="*/ 1384151 w 2291055"/>
                <a:gd name="connsiteY13" fmla="*/ 3737022 h 4028549"/>
                <a:gd name="connsiteX14" fmla="*/ 2191110 w 2291055"/>
                <a:gd name="connsiteY14" fmla="*/ 3549620 h 4028549"/>
                <a:gd name="connsiteX15" fmla="*/ 2268748 w 2291055"/>
                <a:gd name="connsiteY15" fmla="*/ 3515114 h 4028549"/>
                <a:gd name="connsiteX16" fmla="*/ 2260121 w 2291055"/>
                <a:gd name="connsiteY16" fmla="*/ 3489235 h 4028549"/>
                <a:gd name="connsiteX17" fmla="*/ 1927518 w 2291055"/>
                <a:gd name="connsiteY17" fmla="*/ 3156056 h 4028549"/>
                <a:gd name="connsiteX18" fmla="*/ 1699857 w 2291055"/>
                <a:gd name="connsiteY18" fmla="*/ 2997158 h 4028549"/>
                <a:gd name="connsiteX19" fmla="*/ 1609207 w 2291055"/>
                <a:gd name="connsiteY19" fmla="*/ 2966914 h 4028549"/>
                <a:gd name="connsiteX20" fmla="*/ 1449238 w 2291055"/>
                <a:gd name="connsiteY20" fmla="*/ 2635220 h 4028549"/>
                <a:gd name="connsiteX21" fmla="*/ 1380227 w 2291055"/>
                <a:gd name="connsiteY21" fmla="*/ 2540329 h 4028549"/>
                <a:gd name="connsiteX22" fmla="*/ 1115286 w 2291055"/>
                <a:gd name="connsiteY22" fmla="*/ 2226464 h 4028549"/>
                <a:gd name="connsiteX23" fmla="*/ 948906 w 2291055"/>
                <a:gd name="connsiteY23" fmla="*/ 2039997 h 4028549"/>
                <a:gd name="connsiteX24" fmla="*/ 693901 w 2291055"/>
                <a:gd name="connsiteY24" fmla="*/ 1716681 h 4028549"/>
                <a:gd name="connsiteX25" fmla="*/ 550815 w 2291055"/>
                <a:gd name="connsiteY25" fmla="*/ 1615996 h 4028549"/>
                <a:gd name="connsiteX26" fmla="*/ 380422 w 2291055"/>
                <a:gd name="connsiteY26" fmla="*/ 1526876 h 4028549"/>
                <a:gd name="connsiteX27" fmla="*/ 276046 w 2291055"/>
                <a:gd name="connsiteY27" fmla="*/ 1436148 h 4028549"/>
                <a:gd name="connsiteX28" fmla="*/ 161954 w 2291055"/>
                <a:gd name="connsiteY28" fmla="*/ 1271368 h 4028549"/>
                <a:gd name="connsiteX29" fmla="*/ 302765 w 2291055"/>
                <a:gd name="connsiteY29" fmla="*/ 989883 h 4028549"/>
                <a:gd name="connsiteX30" fmla="*/ 451538 w 2291055"/>
                <a:gd name="connsiteY30" fmla="*/ 807948 h 4028549"/>
                <a:gd name="connsiteX31" fmla="*/ 554325 w 2291055"/>
                <a:gd name="connsiteY31" fmla="*/ 656254 h 4028549"/>
                <a:gd name="connsiteX32" fmla="*/ 624937 w 2291055"/>
                <a:gd name="connsiteY32" fmla="*/ 475139 h 4028549"/>
                <a:gd name="connsiteX33" fmla="*/ 629729 w 2291055"/>
                <a:gd name="connsiteY33" fmla="*/ 340594 h 4028549"/>
                <a:gd name="connsiteX34" fmla="*/ 557358 w 2291055"/>
                <a:gd name="connsiteY34" fmla="*/ 3586 h 4028549"/>
                <a:gd name="connsiteX35" fmla="*/ 146649 w 2291055"/>
                <a:gd name="connsiteY35" fmla="*/ 124933 h 4028549"/>
                <a:gd name="connsiteX36" fmla="*/ 0 w 2291055"/>
                <a:gd name="connsiteY36" fmla="*/ 150812 h 4028549"/>
                <a:gd name="connsiteX0" fmla="*/ 0 w 2291055"/>
                <a:gd name="connsiteY0" fmla="*/ 150812 h 4028549"/>
                <a:gd name="connsiteX1" fmla="*/ 0 w 2291055"/>
                <a:gd name="connsiteY1" fmla="*/ 150812 h 4028549"/>
                <a:gd name="connsiteX2" fmla="*/ 43133 w 2291055"/>
                <a:gd name="connsiteY2" fmla="*/ 1229114 h 4028549"/>
                <a:gd name="connsiteX3" fmla="*/ 51759 w 2291055"/>
                <a:gd name="connsiteY3" fmla="*/ 1591424 h 4028549"/>
                <a:gd name="connsiteX4" fmla="*/ 69012 w 2291055"/>
                <a:gd name="connsiteY4" fmla="*/ 1738073 h 4028549"/>
                <a:gd name="connsiteX5" fmla="*/ 77638 w 2291055"/>
                <a:gd name="connsiteY5" fmla="*/ 1884722 h 4028549"/>
                <a:gd name="connsiteX6" fmla="*/ 129397 w 2291055"/>
                <a:gd name="connsiteY6" fmla="*/ 2686979 h 4028549"/>
                <a:gd name="connsiteX7" fmla="*/ 232209 w 2291055"/>
                <a:gd name="connsiteY7" fmla="*/ 3363488 h 4028549"/>
                <a:gd name="connsiteX8" fmla="*/ 224287 w 2291055"/>
                <a:gd name="connsiteY8" fmla="*/ 3592752 h 4028549"/>
                <a:gd name="connsiteX9" fmla="*/ 232914 w 2291055"/>
                <a:gd name="connsiteY9" fmla="*/ 3704896 h 4028549"/>
                <a:gd name="connsiteX10" fmla="*/ 241540 w 2291055"/>
                <a:gd name="connsiteY10" fmla="*/ 3851545 h 4028549"/>
                <a:gd name="connsiteX11" fmla="*/ 207034 w 2291055"/>
                <a:gd name="connsiteY11" fmla="*/ 4006820 h 4028549"/>
                <a:gd name="connsiteX12" fmla="*/ 276046 w 2291055"/>
                <a:gd name="connsiteY12" fmla="*/ 3998194 h 4028549"/>
                <a:gd name="connsiteX13" fmla="*/ 1384151 w 2291055"/>
                <a:gd name="connsiteY13" fmla="*/ 3737022 h 4028549"/>
                <a:gd name="connsiteX14" fmla="*/ 2191110 w 2291055"/>
                <a:gd name="connsiteY14" fmla="*/ 3549620 h 4028549"/>
                <a:gd name="connsiteX15" fmla="*/ 2268748 w 2291055"/>
                <a:gd name="connsiteY15" fmla="*/ 3515114 h 4028549"/>
                <a:gd name="connsiteX16" fmla="*/ 2260121 w 2291055"/>
                <a:gd name="connsiteY16" fmla="*/ 3489235 h 4028549"/>
                <a:gd name="connsiteX17" fmla="*/ 1927518 w 2291055"/>
                <a:gd name="connsiteY17" fmla="*/ 3156056 h 4028549"/>
                <a:gd name="connsiteX18" fmla="*/ 1699857 w 2291055"/>
                <a:gd name="connsiteY18" fmla="*/ 2997158 h 4028549"/>
                <a:gd name="connsiteX19" fmla="*/ 1609207 w 2291055"/>
                <a:gd name="connsiteY19" fmla="*/ 2966914 h 4028549"/>
                <a:gd name="connsiteX20" fmla="*/ 1380227 w 2291055"/>
                <a:gd name="connsiteY20" fmla="*/ 2540329 h 4028549"/>
                <a:gd name="connsiteX21" fmla="*/ 1115286 w 2291055"/>
                <a:gd name="connsiteY21" fmla="*/ 2226464 h 4028549"/>
                <a:gd name="connsiteX22" fmla="*/ 948906 w 2291055"/>
                <a:gd name="connsiteY22" fmla="*/ 2039997 h 4028549"/>
                <a:gd name="connsiteX23" fmla="*/ 693901 w 2291055"/>
                <a:gd name="connsiteY23" fmla="*/ 1716681 h 4028549"/>
                <a:gd name="connsiteX24" fmla="*/ 550815 w 2291055"/>
                <a:gd name="connsiteY24" fmla="*/ 1615996 h 4028549"/>
                <a:gd name="connsiteX25" fmla="*/ 380422 w 2291055"/>
                <a:gd name="connsiteY25" fmla="*/ 1526876 h 4028549"/>
                <a:gd name="connsiteX26" fmla="*/ 276046 w 2291055"/>
                <a:gd name="connsiteY26" fmla="*/ 1436148 h 4028549"/>
                <a:gd name="connsiteX27" fmla="*/ 161954 w 2291055"/>
                <a:gd name="connsiteY27" fmla="*/ 1271368 h 4028549"/>
                <a:gd name="connsiteX28" fmla="*/ 302765 w 2291055"/>
                <a:gd name="connsiteY28" fmla="*/ 989883 h 4028549"/>
                <a:gd name="connsiteX29" fmla="*/ 451538 w 2291055"/>
                <a:gd name="connsiteY29" fmla="*/ 807948 h 4028549"/>
                <a:gd name="connsiteX30" fmla="*/ 554325 w 2291055"/>
                <a:gd name="connsiteY30" fmla="*/ 656254 h 4028549"/>
                <a:gd name="connsiteX31" fmla="*/ 624937 w 2291055"/>
                <a:gd name="connsiteY31" fmla="*/ 475139 h 4028549"/>
                <a:gd name="connsiteX32" fmla="*/ 629729 w 2291055"/>
                <a:gd name="connsiteY32" fmla="*/ 340594 h 4028549"/>
                <a:gd name="connsiteX33" fmla="*/ 557358 w 2291055"/>
                <a:gd name="connsiteY33" fmla="*/ 3586 h 4028549"/>
                <a:gd name="connsiteX34" fmla="*/ 146649 w 2291055"/>
                <a:gd name="connsiteY34" fmla="*/ 124933 h 4028549"/>
                <a:gd name="connsiteX35" fmla="*/ 0 w 2291055"/>
                <a:gd name="connsiteY35" fmla="*/ 150812 h 4028549"/>
                <a:gd name="connsiteX0" fmla="*/ 0 w 2297495"/>
                <a:gd name="connsiteY0" fmla="*/ 150812 h 4028549"/>
                <a:gd name="connsiteX1" fmla="*/ 0 w 2297495"/>
                <a:gd name="connsiteY1" fmla="*/ 150812 h 4028549"/>
                <a:gd name="connsiteX2" fmla="*/ 43133 w 2297495"/>
                <a:gd name="connsiteY2" fmla="*/ 1229114 h 4028549"/>
                <a:gd name="connsiteX3" fmla="*/ 51759 w 2297495"/>
                <a:gd name="connsiteY3" fmla="*/ 1591424 h 4028549"/>
                <a:gd name="connsiteX4" fmla="*/ 69012 w 2297495"/>
                <a:gd name="connsiteY4" fmla="*/ 1738073 h 4028549"/>
                <a:gd name="connsiteX5" fmla="*/ 77638 w 2297495"/>
                <a:gd name="connsiteY5" fmla="*/ 1884722 h 4028549"/>
                <a:gd name="connsiteX6" fmla="*/ 129397 w 2297495"/>
                <a:gd name="connsiteY6" fmla="*/ 2686979 h 4028549"/>
                <a:gd name="connsiteX7" fmla="*/ 232209 w 2297495"/>
                <a:gd name="connsiteY7" fmla="*/ 3363488 h 4028549"/>
                <a:gd name="connsiteX8" fmla="*/ 224287 w 2297495"/>
                <a:gd name="connsiteY8" fmla="*/ 3592752 h 4028549"/>
                <a:gd name="connsiteX9" fmla="*/ 232914 w 2297495"/>
                <a:gd name="connsiteY9" fmla="*/ 3704896 h 4028549"/>
                <a:gd name="connsiteX10" fmla="*/ 241540 w 2297495"/>
                <a:gd name="connsiteY10" fmla="*/ 3851545 h 4028549"/>
                <a:gd name="connsiteX11" fmla="*/ 207034 w 2297495"/>
                <a:gd name="connsiteY11" fmla="*/ 4006820 h 4028549"/>
                <a:gd name="connsiteX12" fmla="*/ 276046 w 2297495"/>
                <a:gd name="connsiteY12" fmla="*/ 3998194 h 4028549"/>
                <a:gd name="connsiteX13" fmla="*/ 1384151 w 2297495"/>
                <a:gd name="connsiteY13" fmla="*/ 3737022 h 4028549"/>
                <a:gd name="connsiteX14" fmla="*/ 2191110 w 2297495"/>
                <a:gd name="connsiteY14" fmla="*/ 3549620 h 4028549"/>
                <a:gd name="connsiteX15" fmla="*/ 2260121 w 2297495"/>
                <a:gd name="connsiteY15" fmla="*/ 3489235 h 4028549"/>
                <a:gd name="connsiteX16" fmla="*/ 1927518 w 2297495"/>
                <a:gd name="connsiteY16" fmla="*/ 3156056 h 4028549"/>
                <a:gd name="connsiteX17" fmla="*/ 1699857 w 2297495"/>
                <a:gd name="connsiteY17" fmla="*/ 2997158 h 4028549"/>
                <a:gd name="connsiteX18" fmla="*/ 1609207 w 2297495"/>
                <a:gd name="connsiteY18" fmla="*/ 2966914 h 4028549"/>
                <a:gd name="connsiteX19" fmla="*/ 1380227 w 2297495"/>
                <a:gd name="connsiteY19" fmla="*/ 2540329 h 4028549"/>
                <a:gd name="connsiteX20" fmla="*/ 1115286 w 2297495"/>
                <a:gd name="connsiteY20" fmla="*/ 2226464 h 4028549"/>
                <a:gd name="connsiteX21" fmla="*/ 948906 w 2297495"/>
                <a:gd name="connsiteY21" fmla="*/ 2039997 h 4028549"/>
                <a:gd name="connsiteX22" fmla="*/ 693901 w 2297495"/>
                <a:gd name="connsiteY22" fmla="*/ 1716681 h 4028549"/>
                <a:gd name="connsiteX23" fmla="*/ 550815 w 2297495"/>
                <a:gd name="connsiteY23" fmla="*/ 1615996 h 4028549"/>
                <a:gd name="connsiteX24" fmla="*/ 380422 w 2297495"/>
                <a:gd name="connsiteY24" fmla="*/ 1526876 h 4028549"/>
                <a:gd name="connsiteX25" fmla="*/ 276046 w 2297495"/>
                <a:gd name="connsiteY25" fmla="*/ 1436148 h 4028549"/>
                <a:gd name="connsiteX26" fmla="*/ 161954 w 2297495"/>
                <a:gd name="connsiteY26" fmla="*/ 1271368 h 4028549"/>
                <a:gd name="connsiteX27" fmla="*/ 302765 w 2297495"/>
                <a:gd name="connsiteY27" fmla="*/ 989883 h 4028549"/>
                <a:gd name="connsiteX28" fmla="*/ 451538 w 2297495"/>
                <a:gd name="connsiteY28" fmla="*/ 807948 h 4028549"/>
                <a:gd name="connsiteX29" fmla="*/ 554325 w 2297495"/>
                <a:gd name="connsiteY29" fmla="*/ 656254 h 4028549"/>
                <a:gd name="connsiteX30" fmla="*/ 624937 w 2297495"/>
                <a:gd name="connsiteY30" fmla="*/ 475139 h 4028549"/>
                <a:gd name="connsiteX31" fmla="*/ 629729 w 2297495"/>
                <a:gd name="connsiteY31" fmla="*/ 340594 h 4028549"/>
                <a:gd name="connsiteX32" fmla="*/ 557358 w 2297495"/>
                <a:gd name="connsiteY32" fmla="*/ 3586 h 4028549"/>
                <a:gd name="connsiteX33" fmla="*/ 146649 w 2297495"/>
                <a:gd name="connsiteY33" fmla="*/ 124933 h 4028549"/>
                <a:gd name="connsiteX34" fmla="*/ 0 w 2297495"/>
                <a:gd name="connsiteY34" fmla="*/ 150812 h 4028549"/>
                <a:gd name="connsiteX0" fmla="*/ 0 w 2301745"/>
                <a:gd name="connsiteY0" fmla="*/ 150812 h 4028549"/>
                <a:gd name="connsiteX1" fmla="*/ 0 w 2301745"/>
                <a:gd name="connsiteY1" fmla="*/ 150812 h 4028549"/>
                <a:gd name="connsiteX2" fmla="*/ 43133 w 2301745"/>
                <a:gd name="connsiteY2" fmla="*/ 1229114 h 4028549"/>
                <a:gd name="connsiteX3" fmla="*/ 51759 w 2301745"/>
                <a:gd name="connsiteY3" fmla="*/ 1591424 h 4028549"/>
                <a:gd name="connsiteX4" fmla="*/ 69012 w 2301745"/>
                <a:gd name="connsiteY4" fmla="*/ 1738073 h 4028549"/>
                <a:gd name="connsiteX5" fmla="*/ 77638 w 2301745"/>
                <a:gd name="connsiteY5" fmla="*/ 1884722 h 4028549"/>
                <a:gd name="connsiteX6" fmla="*/ 129397 w 2301745"/>
                <a:gd name="connsiteY6" fmla="*/ 2686979 h 4028549"/>
                <a:gd name="connsiteX7" fmla="*/ 232209 w 2301745"/>
                <a:gd name="connsiteY7" fmla="*/ 3363488 h 4028549"/>
                <a:gd name="connsiteX8" fmla="*/ 224287 w 2301745"/>
                <a:gd name="connsiteY8" fmla="*/ 3592752 h 4028549"/>
                <a:gd name="connsiteX9" fmla="*/ 232914 w 2301745"/>
                <a:gd name="connsiteY9" fmla="*/ 3704896 h 4028549"/>
                <a:gd name="connsiteX10" fmla="*/ 241540 w 2301745"/>
                <a:gd name="connsiteY10" fmla="*/ 3851545 h 4028549"/>
                <a:gd name="connsiteX11" fmla="*/ 207034 w 2301745"/>
                <a:gd name="connsiteY11" fmla="*/ 4006820 h 4028549"/>
                <a:gd name="connsiteX12" fmla="*/ 276046 w 2301745"/>
                <a:gd name="connsiteY12" fmla="*/ 3998194 h 4028549"/>
                <a:gd name="connsiteX13" fmla="*/ 1384151 w 2301745"/>
                <a:gd name="connsiteY13" fmla="*/ 3737022 h 4028549"/>
                <a:gd name="connsiteX14" fmla="*/ 2191110 w 2301745"/>
                <a:gd name="connsiteY14" fmla="*/ 3549620 h 4028549"/>
                <a:gd name="connsiteX15" fmla="*/ 2266750 w 2301745"/>
                <a:gd name="connsiteY15" fmla="*/ 3519019 h 4028549"/>
                <a:gd name="connsiteX16" fmla="*/ 1927518 w 2301745"/>
                <a:gd name="connsiteY16" fmla="*/ 3156056 h 4028549"/>
                <a:gd name="connsiteX17" fmla="*/ 1699857 w 2301745"/>
                <a:gd name="connsiteY17" fmla="*/ 2997158 h 4028549"/>
                <a:gd name="connsiteX18" fmla="*/ 1609207 w 2301745"/>
                <a:gd name="connsiteY18" fmla="*/ 2966914 h 4028549"/>
                <a:gd name="connsiteX19" fmla="*/ 1380227 w 2301745"/>
                <a:gd name="connsiteY19" fmla="*/ 2540329 h 4028549"/>
                <a:gd name="connsiteX20" fmla="*/ 1115286 w 2301745"/>
                <a:gd name="connsiteY20" fmla="*/ 2226464 h 4028549"/>
                <a:gd name="connsiteX21" fmla="*/ 948906 w 2301745"/>
                <a:gd name="connsiteY21" fmla="*/ 2039997 h 4028549"/>
                <a:gd name="connsiteX22" fmla="*/ 693901 w 2301745"/>
                <a:gd name="connsiteY22" fmla="*/ 1716681 h 4028549"/>
                <a:gd name="connsiteX23" fmla="*/ 550815 w 2301745"/>
                <a:gd name="connsiteY23" fmla="*/ 1615996 h 4028549"/>
                <a:gd name="connsiteX24" fmla="*/ 380422 w 2301745"/>
                <a:gd name="connsiteY24" fmla="*/ 1526876 h 4028549"/>
                <a:gd name="connsiteX25" fmla="*/ 276046 w 2301745"/>
                <a:gd name="connsiteY25" fmla="*/ 1436148 h 4028549"/>
                <a:gd name="connsiteX26" fmla="*/ 161954 w 2301745"/>
                <a:gd name="connsiteY26" fmla="*/ 1271368 h 4028549"/>
                <a:gd name="connsiteX27" fmla="*/ 302765 w 2301745"/>
                <a:gd name="connsiteY27" fmla="*/ 989883 h 4028549"/>
                <a:gd name="connsiteX28" fmla="*/ 451538 w 2301745"/>
                <a:gd name="connsiteY28" fmla="*/ 807948 h 4028549"/>
                <a:gd name="connsiteX29" fmla="*/ 554325 w 2301745"/>
                <a:gd name="connsiteY29" fmla="*/ 656254 h 4028549"/>
                <a:gd name="connsiteX30" fmla="*/ 624937 w 2301745"/>
                <a:gd name="connsiteY30" fmla="*/ 475139 h 4028549"/>
                <a:gd name="connsiteX31" fmla="*/ 629729 w 2301745"/>
                <a:gd name="connsiteY31" fmla="*/ 340594 h 4028549"/>
                <a:gd name="connsiteX32" fmla="*/ 557358 w 2301745"/>
                <a:gd name="connsiteY32" fmla="*/ 3586 h 4028549"/>
                <a:gd name="connsiteX33" fmla="*/ 146649 w 2301745"/>
                <a:gd name="connsiteY33" fmla="*/ 124933 h 4028549"/>
                <a:gd name="connsiteX34" fmla="*/ 0 w 2301745"/>
                <a:gd name="connsiteY34" fmla="*/ 150812 h 4028549"/>
                <a:gd name="connsiteX0" fmla="*/ 0 w 2309684"/>
                <a:gd name="connsiteY0" fmla="*/ 150812 h 4028549"/>
                <a:gd name="connsiteX1" fmla="*/ 0 w 2309684"/>
                <a:gd name="connsiteY1" fmla="*/ 150812 h 4028549"/>
                <a:gd name="connsiteX2" fmla="*/ 43133 w 2309684"/>
                <a:gd name="connsiteY2" fmla="*/ 1229114 h 4028549"/>
                <a:gd name="connsiteX3" fmla="*/ 51759 w 2309684"/>
                <a:gd name="connsiteY3" fmla="*/ 1591424 h 4028549"/>
                <a:gd name="connsiteX4" fmla="*/ 69012 w 2309684"/>
                <a:gd name="connsiteY4" fmla="*/ 1738073 h 4028549"/>
                <a:gd name="connsiteX5" fmla="*/ 77638 w 2309684"/>
                <a:gd name="connsiteY5" fmla="*/ 1884722 h 4028549"/>
                <a:gd name="connsiteX6" fmla="*/ 129397 w 2309684"/>
                <a:gd name="connsiteY6" fmla="*/ 2686979 h 4028549"/>
                <a:gd name="connsiteX7" fmla="*/ 232209 w 2309684"/>
                <a:gd name="connsiteY7" fmla="*/ 3363488 h 4028549"/>
                <a:gd name="connsiteX8" fmla="*/ 224287 w 2309684"/>
                <a:gd name="connsiteY8" fmla="*/ 3592752 h 4028549"/>
                <a:gd name="connsiteX9" fmla="*/ 232914 w 2309684"/>
                <a:gd name="connsiteY9" fmla="*/ 3704896 h 4028549"/>
                <a:gd name="connsiteX10" fmla="*/ 241540 w 2309684"/>
                <a:gd name="connsiteY10" fmla="*/ 3851545 h 4028549"/>
                <a:gd name="connsiteX11" fmla="*/ 207034 w 2309684"/>
                <a:gd name="connsiteY11" fmla="*/ 4006820 h 4028549"/>
                <a:gd name="connsiteX12" fmla="*/ 276046 w 2309684"/>
                <a:gd name="connsiteY12" fmla="*/ 3998194 h 4028549"/>
                <a:gd name="connsiteX13" fmla="*/ 1384151 w 2309684"/>
                <a:gd name="connsiteY13" fmla="*/ 3737022 h 4028549"/>
                <a:gd name="connsiteX14" fmla="*/ 2191110 w 2309684"/>
                <a:gd name="connsiteY14" fmla="*/ 3549620 h 4028549"/>
                <a:gd name="connsiteX15" fmla="*/ 2266750 w 2309684"/>
                <a:gd name="connsiteY15" fmla="*/ 3519019 h 4028549"/>
                <a:gd name="connsiteX16" fmla="*/ 1927518 w 2309684"/>
                <a:gd name="connsiteY16" fmla="*/ 3156056 h 4028549"/>
                <a:gd name="connsiteX17" fmla="*/ 1699857 w 2309684"/>
                <a:gd name="connsiteY17" fmla="*/ 2997158 h 4028549"/>
                <a:gd name="connsiteX18" fmla="*/ 1609207 w 2309684"/>
                <a:gd name="connsiteY18" fmla="*/ 2966914 h 4028549"/>
                <a:gd name="connsiteX19" fmla="*/ 1380227 w 2309684"/>
                <a:gd name="connsiteY19" fmla="*/ 2540329 h 4028549"/>
                <a:gd name="connsiteX20" fmla="*/ 1115286 w 2309684"/>
                <a:gd name="connsiteY20" fmla="*/ 2226464 h 4028549"/>
                <a:gd name="connsiteX21" fmla="*/ 948906 w 2309684"/>
                <a:gd name="connsiteY21" fmla="*/ 2039997 h 4028549"/>
                <a:gd name="connsiteX22" fmla="*/ 693901 w 2309684"/>
                <a:gd name="connsiteY22" fmla="*/ 1716681 h 4028549"/>
                <a:gd name="connsiteX23" fmla="*/ 550815 w 2309684"/>
                <a:gd name="connsiteY23" fmla="*/ 1615996 h 4028549"/>
                <a:gd name="connsiteX24" fmla="*/ 380422 w 2309684"/>
                <a:gd name="connsiteY24" fmla="*/ 1526876 h 4028549"/>
                <a:gd name="connsiteX25" fmla="*/ 276046 w 2309684"/>
                <a:gd name="connsiteY25" fmla="*/ 1436148 h 4028549"/>
                <a:gd name="connsiteX26" fmla="*/ 161954 w 2309684"/>
                <a:gd name="connsiteY26" fmla="*/ 1271368 h 4028549"/>
                <a:gd name="connsiteX27" fmla="*/ 302765 w 2309684"/>
                <a:gd name="connsiteY27" fmla="*/ 989883 h 4028549"/>
                <a:gd name="connsiteX28" fmla="*/ 451538 w 2309684"/>
                <a:gd name="connsiteY28" fmla="*/ 807948 h 4028549"/>
                <a:gd name="connsiteX29" fmla="*/ 554325 w 2309684"/>
                <a:gd name="connsiteY29" fmla="*/ 656254 h 4028549"/>
                <a:gd name="connsiteX30" fmla="*/ 624937 w 2309684"/>
                <a:gd name="connsiteY30" fmla="*/ 475139 h 4028549"/>
                <a:gd name="connsiteX31" fmla="*/ 629729 w 2309684"/>
                <a:gd name="connsiteY31" fmla="*/ 340594 h 4028549"/>
                <a:gd name="connsiteX32" fmla="*/ 557358 w 2309684"/>
                <a:gd name="connsiteY32" fmla="*/ 3586 h 4028549"/>
                <a:gd name="connsiteX33" fmla="*/ 146649 w 2309684"/>
                <a:gd name="connsiteY33" fmla="*/ 124933 h 4028549"/>
                <a:gd name="connsiteX34" fmla="*/ 0 w 2309684"/>
                <a:gd name="connsiteY34" fmla="*/ 150812 h 4028549"/>
                <a:gd name="connsiteX0" fmla="*/ 0 w 2309684"/>
                <a:gd name="connsiteY0" fmla="*/ 150812 h 4028549"/>
                <a:gd name="connsiteX1" fmla="*/ 0 w 2309684"/>
                <a:gd name="connsiteY1" fmla="*/ 150812 h 4028549"/>
                <a:gd name="connsiteX2" fmla="*/ 43133 w 2309684"/>
                <a:gd name="connsiteY2" fmla="*/ 1229114 h 4028549"/>
                <a:gd name="connsiteX3" fmla="*/ 51759 w 2309684"/>
                <a:gd name="connsiteY3" fmla="*/ 1591424 h 4028549"/>
                <a:gd name="connsiteX4" fmla="*/ 69012 w 2309684"/>
                <a:gd name="connsiteY4" fmla="*/ 1738073 h 4028549"/>
                <a:gd name="connsiteX5" fmla="*/ 77638 w 2309684"/>
                <a:gd name="connsiteY5" fmla="*/ 1884722 h 4028549"/>
                <a:gd name="connsiteX6" fmla="*/ 129397 w 2309684"/>
                <a:gd name="connsiteY6" fmla="*/ 2686979 h 4028549"/>
                <a:gd name="connsiteX7" fmla="*/ 214473 w 2309684"/>
                <a:gd name="connsiteY7" fmla="*/ 3363579 h 4028549"/>
                <a:gd name="connsiteX8" fmla="*/ 224287 w 2309684"/>
                <a:gd name="connsiteY8" fmla="*/ 3592752 h 4028549"/>
                <a:gd name="connsiteX9" fmla="*/ 232914 w 2309684"/>
                <a:gd name="connsiteY9" fmla="*/ 3704896 h 4028549"/>
                <a:gd name="connsiteX10" fmla="*/ 241540 w 2309684"/>
                <a:gd name="connsiteY10" fmla="*/ 3851545 h 4028549"/>
                <a:gd name="connsiteX11" fmla="*/ 207034 w 2309684"/>
                <a:gd name="connsiteY11" fmla="*/ 4006820 h 4028549"/>
                <a:gd name="connsiteX12" fmla="*/ 276046 w 2309684"/>
                <a:gd name="connsiteY12" fmla="*/ 3998194 h 4028549"/>
                <a:gd name="connsiteX13" fmla="*/ 1384151 w 2309684"/>
                <a:gd name="connsiteY13" fmla="*/ 3737022 h 4028549"/>
                <a:gd name="connsiteX14" fmla="*/ 2191110 w 2309684"/>
                <a:gd name="connsiteY14" fmla="*/ 3549620 h 4028549"/>
                <a:gd name="connsiteX15" fmla="*/ 2266750 w 2309684"/>
                <a:gd name="connsiteY15" fmla="*/ 3519019 h 4028549"/>
                <a:gd name="connsiteX16" fmla="*/ 1927518 w 2309684"/>
                <a:gd name="connsiteY16" fmla="*/ 3156056 h 4028549"/>
                <a:gd name="connsiteX17" fmla="*/ 1699857 w 2309684"/>
                <a:gd name="connsiteY17" fmla="*/ 2997158 h 4028549"/>
                <a:gd name="connsiteX18" fmla="*/ 1609207 w 2309684"/>
                <a:gd name="connsiteY18" fmla="*/ 2966914 h 4028549"/>
                <a:gd name="connsiteX19" fmla="*/ 1380227 w 2309684"/>
                <a:gd name="connsiteY19" fmla="*/ 2540329 h 4028549"/>
                <a:gd name="connsiteX20" fmla="*/ 1115286 w 2309684"/>
                <a:gd name="connsiteY20" fmla="*/ 2226464 h 4028549"/>
                <a:gd name="connsiteX21" fmla="*/ 948906 w 2309684"/>
                <a:gd name="connsiteY21" fmla="*/ 2039997 h 4028549"/>
                <a:gd name="connsiteX22" fmla="*/ 693901 w 2309684"/>
                <a:gd name="connsiteY22" fmla="*/ 1716681 h 4028549"/>
                <a:gd name="connsiteX23" fmla="*/ 550815 w 2309684"/>
                <a:gd name="connsiteY23" fmla="*/ 1615996 h 4028549"/>
                <a:gd name="connsiteX24" fmla="*/ 380422 w 2309684"/>
                <a:gd name="connsiteY24" fmla="*/ 1526876 h 4028549"/>
                <a:gd name="connsiteX25" fmla="*/ 276046 w 2309684"/>
                <a:gd name="connsiteY25" fmla="*/ 1436148 h 4028549"/>
                <a:gd name="connsiteX26" fmla="*/ 161954 w 2309684"/>
                <a:gd name="connsiteY26" fmla="*/ 1271368 h 4028549"/>
                <a:gd name="connsiteX27" fmla="*/ 302765 w 2309684"/>
                <a:gd name="connsiteY27" fmla="*/ 989883 h 4028549"/>
                <a:gd name="connsiteX28" fmla="*/ 451538 w 2309684"/>
                <a:gd name="connsiteY28" fmla="*/ 807948 h 4028549"/>
                <a:gd name="connsiteX29" fmla="*/ 554325 w 2309684"/>
                <a:gd name="connsiteY29" fmla="*/ 656254 h 4028549"/>
                <a:gd name="connsiteX30" fmla="*/ 624937 w 2309684"/>
                <a:gd name="connsiteY30" fmla="*/ 475139 h 4028549"/>
                <a:gd name="connsiteX31" fmla="*/ 629729 w 2309684"/>
                <a:gd name="connsiteY31" fmla="*/ 340594 h 4028549"/>
                <a:gd name="connsiteX32" fmla="*/ 557358 w 2309684"/>
                <a:gd name="connsiteY32" fmla="*/ 3586 h 4028549"/>
                <a:gd name="connsiteX33" fmla="*/ 146649 w 2309684"/>
                <a:gd name="connsiteY33" fmla="*/ 124933 h 4028549"/>
                <a:gd name="connsiteX34" fmla="*/ 0 w 2309684"/>
                <a:gd name="connsiteY34" fmla="*/ 150812 h 4028549"/>
                <a:gd name="connsiteX0" fmla="*/ 0 w 2309684"/>
                <a:gd name="connsiteY0" fmla="*/ 150812 h 4028549"/>
                <a:gd name="connsiteX1" fmla="*/ 0 w 2309684"/>
                <a:gd name="connsiteY1" fmla="*/ 150812 h 4028549"/>
                <a:gd name="connsiteX2" fmla="*/ 43133 w 2309684"/>
                <a:gd name="connsiteY2" fmla="*/ 1229114 h 4028549"/>
                <a:gd name="connsiteX3" fmla="*/ 51759 w 2309684"/>
                <a:gd name="connsiteY3" fmla="*/ 1591424 h 4028549"/>
                <a:gd name="connsiteX4" fmla="*/ 69012 w 2309684"/>
                <a:gd name="connsiteY4" fmla="*/ 1738073 h 4028549"/>
                <a:gd name="connsiteX5" fmla="*/ 77638 w 2309684"/>
                <a:gd name="connsiteY5" fmla="*/ 1884722 h 4028549"/>
                <a:gd name="connsiteX6" fmla="*/ 129397 w 2309684"/>
                <a:gd name="connsiteY6" fmla="*/ 2686979 h 4028549"/>
                <a:gd name="connsiteX7" fmla="*/ 214473 w 2309684"/>
                <a:gd name="connsiteY7" fmla="*/ 3363579 h 4028549"/>
                <a:gd name="connsiteX8" fmla="*/ 232914 w 2309684"/>
                <a:gd name="connsiteY8" fmla="*/ 3704896 h 4028549"/>
                <a:gd name="connsiteX9" fmla="*/ 241540 w 2309684"/>
                <a:gd name="connsiteY9" fmla="*/ 3851545 h 4028549"/>
                <a:gd name="connsiteX10" fmla="*/ 207034 w 2309684"/>
                <a:gd name="connsiteY10" fmla="*/ 4006820 h 4028549"/>
                <a:gd name="connsiteX11" fmla="*/ 276046 w 2309684"/>
                <a:gd name="connsiteY11" fmla="*/ 3998194 h 4028549"/>
                <a:gd name="connsiteX12" fmla="*/ 1384151 w 2309684"/>
                <a:gd name="connsiteY12" fmla="*/ 3737022 h 4028549"/>
                <a:gd name="connsiteX13" fmla="*/ 2191110 w 2309684"/>
                <a:gd name="connsiteY13" fmla="*/ 3549620 h 4028549"/>
                <a:gd name="connsiteX14" fmla="*/ 2266750 w 2309684"/>
                <a:gd name="connsiteY14" fmla="*/ 3519019 h 4028549"/>
                <a:gd name="connsiteX15" fmla="*/ 1927518 w 2309684"/>
                <a:gd name="connsiteY15" fmla="*/ 3156056 h 4028549"/>
                <a:gd name="connsiteX16" fmla="*/ 1699857 w 2309684"/>
                <a:gd name="connsiteY16" fmla="*/ 2997158 h 4028549"/>
                <a:gd name="connsiteX17" fmla="*/ 1609207 w 2309684"/>
                <a:gd name="connsiteY17" fmla="*/ 2966914 h 4028549"/>
                <a:gd name="connsiteX18" fmla="*/ 1380227 w 2309684"/>
                <a:gd name="connsiteY18" fmla="*/ 2540329 h 4028549"/>
                <a:gd name="connsiteX19" fmla="*/ 1115286 w 2309684"/>
                <a:gd name="connsiteY19" fmla="*/ 2226464 h 4028549"/>
                <a:gd name="connsiteX20" fmla="*/ 948906 w 2309684"/>
                <a:gd name="connsiteY20" fmla="*/ 2039997 h 4028549"/>
                <a:gd name="connsiteX21" fmla="*/ 693901 w 2309684"/>
                <a:gd name="connsiteY21" fmla="*/ 1716681 h 4028549"/>
                <a:gd name="connsiteX22" fmla="*/ 550815 w 2309684"/>
                <a:gd name="connsiteY22" fmla="*/ 1615996 h 4028549"/>
                <a:gd name="connsiteX23" fmla="*/ 380422 w 2309684"/>
                <a:gd name="connsiteY23" fmla="*/ 1526876 h 4028549"/>
                <a:gd name="connsiteX24" fmla="*/ 276046 w 2309684"/>
                <a:gd name="connsiteY24" fmla="*/ 1436148 h 4028549"/>
                <a:gd name="connsiteX25" fmla="*/ 161954 w 2309684"/>
                <a:gd name="connsiteY25" fmla="*/ 1271368 h 4028549"/>
                <a:gd name="connsiteX26" fmla="*/ 302765 w 2309684"/>
                <a:gd name="connsiteY26" fmla="*/ 989883 h 4028549"/>
                <a:gd name="connsiteX27" fmla="*/ 451538 w 2309684"/>
                <a:gd name="connsiteY27" fmla="*/ 807948 h 4028549"/>
                <a:gd name="connsiteX28" fmla="*/ 554325 w 2309684"/>
                <a:gd name="connsiteY28" fmla="*/ 656254 h 4028549"/>
                <a:gd name="connsiteX29" fmla="*/ 624937 w 2309684"/>
                <a:gd name="connsiteY29" fmla="*/ 475139 h 4028549"/>
                <a:gd name="connsiteX30" fmla="*/ 629729 w 2309684"/>
                <a:gd name="connsiteY30" fmla="*/ 340594 h 4028549"/>
                <a:gd name="connsiteX31" fmla="*/ 557358 w 2309684"/>
                <a:gd name="connsiteY31" fmla="*/ 3586 h 4028549"/>
                <a:gd name="connsiteX32" fmla="*/ 146649 w 2309684"/>
                <a:gd name="connsiteY32" fmla="*/ 124933 h 4028549"/>
                <a:gd name="connsiteX33" fmla="*/ 0 w 2309684"/>
                <a:gd name="connsiteY33" fmla="*/ 150812 h 4028549"/>
                <a:gd name="connsiteX0" fmla="*/ 0 w 2309684"/>
                <a:gd name="connsiteY0" fmla="*/ 150812 h 4028549"/>
                <a:gd name="connsiteX1" fmla="*/ 0 w 2309684"/>
                <a:gd name="connsiteY1" fmla="*/ 150812 h 4028549"/>
                <a:gd name="connsiteX2" fmla="*/ 43133 w 2309684"/>
                <a:gd name="connsiteY2" fmla="*/ 1229114 h 4028549"/>
                <a:gd name="connsiteX3" fmla="*/ 51759 w 2309684"/>
                <a:gd name="connsiteY3" fmla="*/ 1591424 h 4028549"/>
                <a:gd name="connsiteX4" fmla="*/ 69012 w 2309684"/>
                <a:gd name="connsiteY4" fmla="*/ 1738073 h 4028549"/>
                <a:gd name="connsiteX5" fmla="*/ 77638 w 2309684"/>
                <a:gd name="connsiteY5" fmla="*/ 1884722 h 4028549"/>
                <a:gd name="connsiteX6" fmla="*/ 129397 w 2309684"/>
                <a:gd name="connsiteY6" fmla="*/ 2686979 h 4028549"/>
                <a:gd name="connsiteX7" fmla="*/ 214473 w 2309684"/>
                <a:gd name="connsiteY7" fmla="*/ 3363579 h 4028549"/>
                <a:gd name="connsiteX8" fmla="*/ 241540 w 2309684"/>
                <a:gd name="connsiteY8" fmla="*/ 3851545 h 4028549"/>
                <a:gd name="connsiteX9" fmla="*/ 207034 w 2309684"/>
                <a:gd name="connsiteY9" fmla="*/ 4006820 h 4028549"/>
                <a:gd name="connsiteX10" fmla="*/ 276046 w 2309684"/>
                <a:gd name="connsiteY10" fmla="*/ 3998194 h 4028549"/>
                <a:gd name="connsiteX11" fmla="*/ 1384151 w 2309684"/>
                <a:gd name="connsiteY11" fmla="*/ 3737022 h 4028549"/>
                <a:gd name="connsiteX12" fmla="*/ 2191110 w 2309684"/>
                <a:gd name="connsiteY12" fmla="*/ 3549620 h 4028549"/>
                <a:gd name="connsiteX13" fmla="*/ 2266750 w 2309684"/>
                <a:gd name="connsiteY13" fmla="*/ 3519019 h 4028549"/>
                <a:gd name="connsiteX14" fmla="*/ 1927518 w 2309684"/>
                <a:gd name="connsiteY14" fmla="*/ 3156056 h 4028549"/>
                <a:gd name="connsiteX15" fmla="*/ 1699857 w 2309684"/>
                <a:gd name="connsiteY15" fmla="*/ 2997158 h 4028549"/>
                <a:gd name="connsiteX16" fmla="*/ 1609207 w 2309684"/>
                <a:gd name="connsiteY16" fmla="*/ 2966914 h 4028549"/>
                <a:gd name="connsiteX17" fmla="*/ 1380227 w 2309684"/>
                <a:gd name="connsiteY17" fmla="*/ 2540329 h 4028549"/>
                <a:gd name="connsiteX18" fmla="*/ 1115286 w 2309684"/>
                <a:gd name="connsiteY18" fmla="*/ 2226464 h 4028549"/>
                <a:gd name="connsiteX19" fmla="*/ 948906 w 2309684"/>
                <a:gd name="connsiteY19" fmla="*/ 2039997 h 4028549"/>
                <a:gd name="connsiteX20" fmla="*/ 693901 w 2309684"/>
                <a:gd name="connsiteY20" fmla="*/ 1716681 h 4028549"/>
                <a:gd name="connsiteX21" fmla="*/ 550815 w 2309684"/>
                <a:gd name="connsiteY21" fmla="*/ 1615996 h 4028549"/>
                <a:gd name="connsiteX22" fmla="*/ 380422 w 2309684"/>
                <a:gd name="connsiteY22" fmla="*/ 1526876 h 4028549"/>
                <a:gd name="connsiteX23" fmla="*/ 276046 w 2309684"/>
                <a:gd name="connsiteY23" fmla="*/ 1436148 h 4028549"/>
                <a:gd name="connsiteX24" fmla="*/ 161954 w 2309684"/>
                <a:gd name="connsiteY24" fmla="*/ 1271368 h 4028549"/>
                <a:gd name="connsiteX25" fmla="*/ 302765 w 2309684"/>
                <a:gd name="connsiteY25" fmla="*/ 989883 h 4028549"/>
                <a:gd name="connsiteX26" fmla="*/ 451538 w 2309684"/>
                <a:gd name="connsiteY26" fmla="*/ 807948 h 4028549"/>
                <a:gd name="connsiteX27" fmla="*/ 554325 w 2309684"/>
                <a:gd name="connsiteY27" fmla="*/ 656254 h 4028549"/>
                <a:gd name="connsiteX28" fmla="*/ 624937 w 2309684"/>
                <a:gd name="connsiteY28" fmla="*/ 475139 h 4028549"/>
                <a:gd name="connsiteX29" fmla="*/ 629729 w 2309684"/>
                <a:gd name="connsiteY29" fmla="*/ 340594 h 4028549"/>
                <a:gd name="connsiteX30" fmla="*/ 557358 w 2309684"/>
                <a:gd name="connsiteY30" fmla="*/ 3586 h 4028549"/>
                <a:gd name="connsiteX31" fmla="*/ 146649 w 2309684"/>
                <a:gd name="connsiteY31" fmla="*/ 124933 h 4028549"/>
                <a:gd name="connsiteX32" fmla="*/ 0 w 2309684"/>
                <a:gd name="connsiteY32" fmla="*/ 150812 h 4028549"/>
                <a:gd name="connsiteX0" fmla="*/ 0 w 2309684"/>
                <a:gd name="connsiteY0" fmla="*/ 150812 h 4028549"/>
                <a:gd name="connsiteX1" fmla="*/ 0 w 2309684"/>
                <a:gd name="connsiteY1" fmla="*/ 150812 h 4028549"/>
                <a:gd name="connsiteX2" fmla="*/ 43133 w 2309684"/>
                <a:gd name="connsiteY2" fmla="*/ 1229114 h 4028549"/>
                <a:gd name="connsiteX3" fmla="*/ 51759 w 2309684"/>
                <a:gd name="connsiteY3" fmla="*/ 1591424 h 4028549"/>
                <a:gd name="connsiteX4" fmla="*/ 69012 w 2309684"/>
                <a:gd name="connsiteY4" fmla="*/ 1738073 h 4028549"/>
                <a:gd name="connsiteX5" fmla="*/ 77638 w 2309684"/>
                <a:gd name="connsiteY5" fmla="*/ 1884722 h 4028549"/>
                <a:gd name="connsiteX6" fmla="*/ 129397 w 2309684"/>
                <a:gd name="connsiteY6" fmla="*/ 2686979 h 4028549"/>
                <a:gd name="connsiteX7" fmla="*/ 214473 w 2309684"/>
                <a:gd name="connsiteY7" fmla="*/ 3363579 h 4028549"/>
                <a:gd name="connsiteX8" fmla="*/ 241540 w 2309684"/>
                <a:gd name="connsiteY8" fmla="*/ 3851545 h 4028549"/>
                <a:gd name="connsiteX9" fmla="*/ 207034 w 2309684"/>
                <a:gd name="connsiteY9" fmla="*/ 4006820 h 4028549"/>
                <a:gd name="connsiteX10" fmla="*/ 276046 w 2309684"/>
                <a:gd name="connsiteY10" fmla="*/ 3998194 h 4028549"/>
                <a:gd name="connsiteX11" fmla="*/ 1384151 w 2309684"/>
                <a:gd name="connsiteY11" fmla="*/ 3737022 h 4028549"/>
                <a:gd name="connsiteX12" fmla="*/ 2191110 w 2309684"/>
                <a:gd name="connsiteY12" fmla="*/ 3549620 h 4028549"/>
                <a:gd name="connsiteX13" fmla="*/ 2266750 w 2309684"/>
                <a:gd name="connsiteY13" fmla="*/ 3519019 h 4028549"/>
                <a:gd name="connsiteX14" fmla="*/ 1927518 w 2309684"/>
                <a:gd name="connsiteY14" fmla="*/ 3156056 h 4028549"/>
                <a:gd name="connsiteX15" fmla="*/ 1699857 w 2309684"/>
                <a:gd name="connsiteY15" fmla="*/ 2997158 h 4028549"/>
                <a:gd name="connsiteX16" fmla="*/ 1609207 w 2309684"/>
                <a:gd name="connsiteY16" fmla="*/ 2966914 h 4028549"/>
                <a:gd name="connsiteX17" fmla="*/ 1380227 w 2309684"/>
                <a:gd name="connsiteY17" fmla="*/ 2540329 h 4028549"/>
                <a:gd name="connsiteX18" fmla="*/ 1115286 w 2309684"/>
                <a:gd name="connsiteY18" fmla="*/ 2226464 h 4028549"/>
                <a:gd name="connsiteX19" fmla="*/ 948906 w 2309684"/>
                <a:gd name="connsiteY19" fmla="*/ 2039997 h 4028549"/>
                <a:gd name="connsiteX20" fmla="*/ 693901 w 2309684"/>
                <a:gd name="connsiteY20" fmla="*/ 1716681 h 4028549"/>
                <a:gd name="connsiteX21" fmla="*/ 550815 w 2309684"/>
                <a:gd name="connsiteY21" fmla="*/ 1615996 h 4028549"/>
                <a:gd name="connsiteX22" fmla="*/ 380422 w 2309684"/>
                <a:gd name="connsiteY22" fmla="*/ 1526876 h 4028549"/>
                <a:gd name="connsiteX23" fmla="*/ 261350 w 2309684"/>
                <a:gd name="connsiteY23" fmla="*/ 1459939 h 4028549"/>
                <a:gd name="connsiteX24" fmla="*/ 161954 w 2309684"/>
                <a:gd name="connsiteY24" fmla="*/ 1271368 h 4028549"/>
                <a:gd name="connsiteX25" fmla="*/ 302765 w 2309684"/>
                <a:gd name="connsiteY25" fmla="*/ 989883 h 4028549"/>
                <a:gd name="connsiteX26" fmla="*/ 451538 w 2309684"/>
                <a:gd name="connsiteY26" fmla="*/ 807948 h 4028549"/>
                <a:gd name="connsiteX27" fmla="*/ 554325 w 2309684"/>
                <a:gd name="connsiteY27" fmla="*/ 656254 h 4028549"/>
                <a:gd name="connsiteX28" fmla="*/ 624937 w 2309684"/>
                <a:gd name="connsiteY28" fmla="*/ 475139 h 4028549"/>
                <a:gd name="connsiteX29" fmla="*/ 629729 w 2309684"/>
                <a:gd name="connsiteY29" fmla="*/ 340594 h 4028549"/>
                <a:gd name="connsiteX30" fmla="*/ 557358 w 2309684"/>
                <a:gd name="connsiteY30" fmla="*/ 3586 h 4028549"/>
                <a:gd name="connsiteX31" fmla="*/ 146649 w 2309684"/>
                <a:gd name="connsiteY31" fmla="*/ 124933 h 4028549"/>
                <a:gd name="connsiteX32" fmla="*/ 0 w 2309684"/>
                <a:gd name="connsiteY32" fmla="*/ 150812 h 4028549"/>
                <a:gd name="connsiteX0" fmla="*/ 0 w 2309684"/>
                <a:gd name="connsiteY0" fmla="*/ 150812 h 4028549"/>
                <a:gd name="connsiteX1" fmla="*/ 0 w 2309684"/>
                <a:gd name="connsiteY1" fmla="*/ 150812 h 4028549"/>
                <a:gd name="connsiteX2" fmla="*/ 43133 w 2309684"/>
                <a:gd name="connsiteY2" fmla="*/ 1229114 h 4028549"/>
                <a:gd name="connsiteX3" fmla="*/ 51759 w 2309684"/>
                <a:gd name="connsiteY3" fmla="*/ 1591424 h 4028549"/>
                <a:gd name="connsiteX4" fmla="*/ 69012 w 2309684"/>
                <a:gd name="connsiteY4" fmla="*/ 1738073 h 4028549"/>
                <a:gd name="connsiteX5" fmla="*/ 77638 w 2309684"/>
                <a:gd name="connsiteY5" fmla="*/ 1884722 h 4028549"/>
                <a:gd name="connsiteX6" fmla="*/ 129397 w 2309684"/>
                <a:gd name="connsiteY6" fmla="*/ 2686979 h 4028549"/>
                <a:gd name="connsiteX7" fmla="*/ 214473 w 2309684"/>
                <a:gd name="connsiteY7" fmla="*/ 3363579 h 4028549"/>
                <a:gd name="connsiteX8" fmla="*/ 241540 w 2309684"/>
                <a:gd name="connsiteY8" fmla="*/ 3851545 h 4028549"/>
                <a:gd name="connsiteX9" fmla="*/ 207034 w 2309684"/>
                <a:gd name="connsiteY9" fmla="*/ 4006820 h 4028549"/>
                <a:gd name="connsiteX10" fmla="*/ 276046 w 2309684"/>
                <a:gd name="connsiteY10" fmla="*/ 3998194 h 4028549"/>
                <a:gd name="connsiteX11" fmla="*/ 1384151 w 2309684"/>
                <a:gd name="connsiteY11" fmla="*/ 3737022 h 4028549"/>
                <a:gd name="connsiteX12" fmla="*/ 2191110 w 2309684"/>
                <a:gd name="connsiteY12" fmla="*/ 3549620 h 4028549"/>
                <a:gd name="connsiteX13" fmla="*/ 2266750 w 2309684"/>
                <a:gd name="connsiteY13" fmla="*/ 3519019 h 4028549"/>
                <a:gd name="connsiteX14" fmla="*/ 1927518 w 2309684"/>
                <a:gd name="connsiteY14" fmla="*/ 3156056 h 4028549"/>
                <a:gd name="connsiteX15" fmla="*/ 1699857 w 2309684"/>
                <a:gd name="connsiteY15" fmla="*/ 2997158 h 4028549"/>
                <a:gd name="connsiteX16" fmla="*/ 1609207 w 2309684"/>
                <a:gd name="connsiteY16" fmla="*/ 2966914 h 4028549"/>
                <a:gd name="connsiteX17" fmla="*/ 1380227 w 2309684"/>
                <a:gd name="connsiteY17" fmla="*/ 2540329 h 4028549"/>
                <a:gd name="connsiteX18" fmla="*/ 1115286 w 2309684"/>
                <a:gd name="connsiteY18" fmla="*/ 2226464 h 4028549"/>
                <a:gd name="connsiteX19" fmla="*/ 948906 w 2309684"/>
                <a:gd name="connsiteY19" fmla="*/ 2039997 h 4028549"/>
                <a:gd name="connsiteX20" fmla="*/ 693901 w 2309684"/>
                <a:gd name="connsiteY20" fmla="*/ 1716681 h 4028549"/>
                <a:gd name="connsiteX21" fmla="*/ 380422 w 2309684"/>
                <a:gd name="connsiteY21" fmla="*/ 1526876 h 4028549"/>
                <a:gd name="connsiteX22" fmla="*/ 261350 w 2309684"/>
                <a:gd name="connsiteY22" fmla="*/ 1459939 h 4028549"/>
                <a:gd name="connsiteX23" fmla="*/ 161954 w 2309684"/>
                <a:gd name="connsiteY23" fmla="*/ 1271368 h 4028549"/>
                <a:gd name="connsiteX24" fmla="*/ 302765 w 2309684"/>
                <a:gd name="connsiteY24" fmla="*/ 989883 h 4028549"/>
                <a:gd name="connsiteX25" fmla="*/ 451538 w 2309684"/>
                <a:gd name="connsiteY25" fmla="*/ 807948 h 4028549"/>
                <a:gd name="connsiteX26" fmla="*/ 554325 w 2309684"/>
                <a:gd name="connsiteY26" fmla="*/ 656254 h 4028549"/>
                <a:gd name="connsiteX27" fmla="*/ 624937 w 2309684"/>
                <a:gd name="connsiteY27" fmla="*/ 475139 h 4028549"/>
                <a:gd name="connsiteX28" fmla="*/ 629729 w 2309684"/>
                <a:gd name="connsiteY28" fmla="*/ 340594 h 4028549"/>
                <a:gd name="connsiteX29" fmla="*/ 557358 w 2309684"/>
                <a:gd name="connsiteY29" fmla="*/ 3586 h 4028549"/>
                <a:gd name="connsiteX30" fmla="*/ 146649 w 2309684"/>
                <a:gd name="connsiteY30" fmla="*/ 124933 h 4028549"/>
                <a:gd name="connsiteX31" fmla="*/ 0 w 2309684"/>
                <a:gd name="connsiteY31" fmla="*/ 150812 h 4028549"/>
                <a:gd name="connsiteX0" fmla="*/ 0 w 2309684"/>
                <a:gd name="connsiteY0" fmla="*/ 150812 h 4028549"/>
                <a:gd name="connsiteX1" fmla="*/ 0 w 2309684"/>
                <a:gd name="connsiteY1" fmla="*/ 150812 h 4028549"/>
                <a:gd name="connsiteX2" fmla="*/ 43133 w 2309684"/>
                <a:gd name="connsiteY2" fmla="*/ 1229114 h 4028549"/>
                <a:gd name="connsiteX3" fmla="*/ 51759 w 2309684"/>
                <a:gd name="connsiteY3" fmla="*/ 1591424 h 4028549"/>
                <a:gd name="connsiteX4" fmla="*/ 69012 w 2309684"/>
                <a:gd name="connsiteY4" fmla="*/ 1738073 h 4028549"/>
                <a:gd name="connsiteX5" fmla="*/ 77638 w 2309684"/>
                <a:gd name="connsiteY5" fmla="*/ 1884722 h 4028549"/>
                <a:gd name="connsiteX6" fmla="*/ 129397 w 2309684"/>
                <a:gd name="connsiteY6" fmla="*/ 2686979 h 4028549"/>
                <a:gd name="connsiteX7" fmla="*/ 214473 w 2309684"/>
                <a:gd name="connsiteY7" fmla="*/ 3363579 h 4028549"/>
                <a:gd name="connsiteX8" fmla="*/ 241540 w 2309684"/>
                <a:gd name="connsiteY8" fmla="*/ 3851545 h 4028549"/>
                <a:gd name="connsiteX9" fmla="*/ 207034 w 2309684"/>
                <a:gd name="connsiteY9" fmla="*/ 4006820 h 4028549"/>
                <a:gd name="connsiteX10" fmla="*/ 276046 w 2309684"/>
                <a:gd name="connsiteY10" fmla="*/ 3998194 h 4028549"/>
                <a:gd name="connsiteX11" fmla="*/ 1384151 w 2309684"/>
                <a:gd name="connsiteY11" fmla="*/ 3737022 h 4028549"/>
                <a:gd name="connsiteX12" fmla="*/ 2191110 w 2309684"/>
                <a:gd name="connsiteY12" fmla="*/ 3549620 h 4028549"/>
                <a:gd name="connsiteX13" fmla="*/ 2266750 w 2309684"/>
                <a:gd name="connsiteY13" fmla="*/ 3519019 h 4028549"/>
                <a:gd name="connsiteX14" fmla="*/ 1927518 w 2309684"/>
                <a:gd name="connsiteY14" fmla="*/ 3156056 h 4028549"/>
                <a:gd name="connsiteX15" fmla="*/ 1699857 w 2309684"/>
                <a:gd name="connsiteY15" fmla="*/ 2997158 h 4028549"/>
                <a:gd name="connsiteX16" fmla="*/ 1609207 w 2309684"/>
                <a:gd name="connsiteY16" fmla="*/ 2966914 h 4028549"/>
                <a:gd name="connsiteX17" fmla="*/ 1380227 w 2309684"/>
                <a:gd name="connsiteY17" fmla="*/ 2540329 h 4028549"/>
                <a:gd name="connsiteX18" fmla="*/ 1115286 w 2309684"/>
                <a:gd name="connsiteY18" fmla="*/ 2226464 h 4028549"/>
                <a:gd name="connsiteX19" fmla="*/ 948906 w 2309684"/>
                <a:gd name="connsiteY19" fmla="*/ 2039997 h 4028549"/>
                <a:gd name="connsiteX20" fmla="*/ 688209 w 2309684"/>
                <a:gd name="connsiteY20" fmla="*/ 1728603 h 4028549"/>
                <a:gd name="connsiteX21" fmla="*/ 380422 w 2309684"/>
                <a:gd name="connsiteY21" fmla="*/ 1526876 h 4028549"/>
                <a:gd name="connsiteX22" fmla="*/ 261350 w 2309684"/>
                <a:gd name="connsiteY22" fmla="*/ 1459939 h 4028549"/>
                <a:gd name="connsiteX23" fmla="*/ 161954 w 2309684"/>
                <a:gd name="connsiteY23" fmla="*/ 1271368 h 4028549"/>
                <a:gd name="connsiteX24" fmla="*/ 302765 w 2309684"/>
                <a:gd name="connsiteY24" fmla="*/ 989883 h 4028549"/>
                <a:gd name="connsiteX25" fmla="*/ 451538 w 2309684"/>
                <a:gd name="connsiteY25" fmla="*/ 807948 h 4028549"/>
                <a:gd name="connsiteX26" fmla="*/ 554325 w 2309684"/>
                <a:gd name="connsiteY26" fmla="*/ 656254 h 4028549"/>
                <a:gd name="connsiteX27" fmla="*/ 624937 w 2309684"/>
                <a:gd name="connsiteY27" fmla="*/ 475139 h 4028549"/>
                <a:gd name="connsiteX28" fmla="*/ 629729 w 2309684"/>
                <a:gd name="connsiteY28" fmla="*/ 340594 h 4028549"/>
                <a:gd name="connsiteX29" fmla="*/ 557358 w 2309684"/>
                <a:gd name="connsiteY29" fmla="*/ 3586 h 4028549"/>
                <a:gd name="connsiteX30" fmla="*/ 146649 w 2309684"/>
                <a:gd name="connsiteY30" fmla="*/ 124933 h 4028549"/>
                <a:gd name="connsiteX31" fmla="*/ 0 w 2309684"/>
                <a:gd name="connsiteY31" fmla="*/ 150812 h 4028549"/>
                <a:gd name="connsiteX0" fmla="*/ 0 w 2309684"/>
                <a:gd name="connsiteY0" fmla="*/ 150812 h 4001712"/>
                <a:gd name="connsiteX1" fmla="*/ 0 w 2309684"/>
                <a:gd name="connsiteY1" fmla="*/ 150812 h 4001712"/>
                <a:gd name="connsiteX2" fmla="*/ 43133 w 2309684"/>
                <a:gd name="connsiteY2" fmla="*/ 1229114 h 4001712"/>
                <a:gd name="connsiteX3" fmla="*/ 51759 w 2309684"/>
                <a:gd name="connsiteY3" fmla="*/ 1591424 h 4001712"/>
                <a:gd name="connsiteX4" fmla="*/ 69012 w 2309684"/>
                <a:gd name="connsiteY4" fmla="*/ 1738073 h 4001712"/>
                <a:gd name="connsiteX5" fmla="*/ 77638 w 2309684"/>
                <a:gd name="connsiteY5" fmla="*/ 1884722 h 4001712"/>
                <a:gd name="connsiteX6" fmla="*/ 129397 w 2309684"/>
                <a:gd name="connsiteY6" fmla="*/ 2686979 h 4001712"/>
                <a:gd name="connsiteX7" fmla="*/ 214473 w 2309684"/>
                <a:gd name="connsiteY7" fmla="*/ 3363579 h 4001712"/>
                <a:gd name="connsiteX8" fmla="*/ 241540 w 2309684"/>
                <a:gd name="connsiteY8" fmla="*/ 3851545 h 4001712"/>
                <a:gd name="connsiteX9" fmla="*/ 276046 w 2309684"/>
                <a:gd name="connsiteY9" fmla="*/ 3998194 h 4001712"/>
                <a:gd name="connsiteX10" fmla="*/ 1384151 w 2309684"/>
                <a:gd name="connsiteY10" fmla="*/ 3737022 h 4001712"/>
                <a:gd name="connsiteX11" fmla="*/ 2191110 w 2309684"/>
                <a:gd name="connsiteY11" fmla="*/ 3549620 h 4001712"/>
                <a:gd name="connsiteX12" fmla="*/ 2266750 w 2309684"/>
                <a:gd name="connsiteY12" fmla="*/ 3519019 h 4001712"/>
                <a:gd name="connsiteX13" fmla="*/ 1927518 w 2309684"/>
                <a:gd name="connsiteY13" fmla="*/ 3156056 h 4001712"/>
                <a:gd name="connsiteX14" fmla="*/ 1699857 w 2309684"/>
                <a:gd name="connsiteY14" fmla="*/ 2997158 h 4001712"/>
                <a:gd name="connsiteX15" fmla="*/ 1609207 w 2309684"/>
                <a:gd name="connsiteY15" fmla="*/ 2966914 h 4001712"/>
                <a:gd name="connsiteX16" fmla="*/ 1380227 w 2309684"/>
                <a:gd name="connsiteY16" fmla="*/ 2540329 h 4001712"/>
                <a:gd name="connsiteX17" fmla="*/ 1115286 w 2309684"/>
                <a:gd name="connsiteY17" fmla="*/ 2226464 h 4001712"/>
                <a:gd name="connsiteX18" fmla="*/ 948906 w 2309684"/>
                <a:gd name="connsiteY18" fmla="*/ 2039997 h 4001712"/>
                <a:gd name="connsiteX19" fmla="*/ 688209 w 2309684"/>
                <a:gd name="connsiteY19" fmla="*/ 1728603 h 4001712"/>
                <a:gd name="connsiteX20" fmla="*/ 380422 w 2309684"/>
                <a:gd name="connsiteY20" fmla="*/ 1526876 h 4001712"/>
                <a:gd name="connsiteX21" fmla="*/ 261350 w 2309684"/>
                <a:gd name="connsiteY21" fmla="*/ 1459939 h 4001712"/>
                <a:gd name="connsiteX22" fmla="*/ 161954 w 2309684"/>
                <a:gd name="connsiteY22" fmla="*/ 1271368 h 4001712"/>
                <a:gd name="connsiteX23" fmla="*/ 302765 w 2309684"/>
                <a:gd name="connsiteY23" fmla="*/ 989883 h 4001712"/>
                <a:gd name="connsiteX24" fmla="*/ 451538 w 2309684"/>
                <a:gd name="connsiteY24" fmla="*/ 807948 h 4001712"/>
                <a:gd name="connsiteX25" fmla="*/ 554325 w 2309684"/>
                <a:gd name="connsiteY25" fmla="*/ 656254 h 4001712"/>
                <a:gd name="connsiteX26" fmla="*/ 624937 w 2309684"/>
                <a:gd name="connsiteY26" fmla="*/ 475139 h 4001712"/>
                <a:gd name="connsiteX27" fmla="*/ 629729 w 2309684"/>
                <a:gd name="connsiteY27" fmla="*/ 340594 h 4001712"/>
                <a:gd name="connsiteX28" fmla="*/ 557358 w 2309684"/>
                <a:gd name="connsiteY28" fmla="*/ 3586 h 4001712"/>
                <a:gd name="connsiteX29" fmla="*/ 146649 w 2309684"/>
                <a:gd name="connsiteY29" fmla="*/ 124933 h 4001712"/>
                <a:gd name="connsiteX30" fmla="*/ 0 w 2309684"/>
                <a:gd name="connsiteY30" fmla="*/ 150812 h 4001712"/>
                <a:gd name="connsiteX0" fmla="*/ 0 w 2309684"/>
                <a:gd name="connsiteY0" fmla="*/ 150812 h 4003569"/>
                <a:gd name="connsiteX1" fmla="*/ 0 w 2309684"/>
                <a:gd name="connsiteY1" fmla="*/ 150812 h 4003569"/>
                <a:gd name="connsiteX2" fmla="*/ 43133 w 2309684"/>
                <a:gd name="connsiteY2" fmla="*/ 1229114 h 4003569"/>
                <a:gd name="connsiteX3" fmla="*/ 51759 w 2309684"/>
                <a:gd name="connsiteY3" fmla="*/ 1591424 h 4003569"/>
                <a:gd name="connsiteX4" fmla="*/ 69012 w 2309684"/>
                <a:gd name="connsiteY4" fmla="*/ 1738073 h 4003569"/>
                <a:gd name="connsiteX5" fmla="*/ 77638 w 2309684"/>
                <a:gd name="connsiteY5" fmla="*/ 1884722 h 4003569"/>
                <a:gd name="connsiteX6" fmla="*/ 129397 w 2309684"/>
                <a:gd name="connsiteY6" fmla="*/ 2686979 h 4003569"/>
                <a:gd name="connsiteX7" fmla="*/ 214473 w 2309684"/>
                <a:gd name="connsiteY7" fmla="*/ 3363579 h 4003569"/>
                <a:gd name="connsiteX8" fmla="*/ 241540 w 2309684"/>
                <a:gd name="connsiteY8" fmla="*/ 3851545 h 4003569"/>
                <a:gd name="connsiteX9" fmla="*/ 276046 w 2309684"/>
                <a:gd name="connsiteY9" fmla="*/ 3998194 h 4003569"/>
                <a:gd name="connsiteX10" fmla="*/ 1384151 w 2309684"/>
                <a:gd name="connsiteY10" fmla="*/ 3737022 h 4003569"/>
                <a:gd name="connsiteX11" fmla="*/ 2191110 w 2309684"/>
                <a:gd name="connsiteY11" fmla="*/ 3549620 h 4003569"/>
                <a:gd name="connsiteX12" fmla="*/ 2266750 w 2309684"/>
                <a:gd name="connsiteY12" fmla="*/ 3519019 h 4003569"/>
                <a:gd name="connsiteX13" fmla="*/ 1927518 w 2309684"/>
                <a:gd name="connsiteY13" fmla="*/ 3156056 h 4003569"/>
                <a:gd name="connsiteX14" fmla="*/ 1699857 w 2309684"/>
                <a:gd name="connsiteY14" fmla="*/ 2997158 h 4003569"/>
                <a:gd name="connsiteX15" fmla="*/ 1609207 w 2309684"/>
                <a:gd name="connsiteY15" fmla="*/ 2966914 h 4003569"/>
                <a:gd name="connsiteX16" fmla="*/ 1380227 w 2309684"/>
                <a:gd name="connsiteY16" fmla="*/ 2540329 h 4003569"/>
                <a:gd name="connsiteX17" fmla="*/ 1115286 w 2309684"/>
                <a:gd name="connsiteY17" fmla="*/ 2226464 h 4003569"/>
                <a:gd name="connsiteX18" fmla="*/ 948906 w 2309684"/>
                <a:gd name="connsiteY18" fmla="*/ 2039997 h 4003569"/>
                <a:gd name="connsiteX19" fmla="*/ 688209 w 2309684"/>
                <a:gd name="connsiteY19" fmla="*/ 1728603 h 4003569"/>
                <a:gd name="connsiteX20" fmla="*/ 380422 w 2309684"/>
                <a:gd name="connsiteY20" fmla="*/ 1526876 h 4003569"/>
                <a:gd name="connsiteX21" fmla="*/ 261350 w 2309684"/>
                <a:gd name="connsiteY21" fmla="*/ 1459939 h 4003569"/>
                <a:gd name="connsiteX22" fmla="*/ 161954 w 2309684"/>
                <a:gd name="connsiteY22" fmla="*/ 1271368 h 4003569"/>
                <a:gd name="connsiteX23" fmla="*/ 302765 w 2309684"/>
                <a:gd name="connsiteY23" fmla="*/ 989883 h 4003569"/>
                <a:gd name="connsiteX24" fmla="*/ 451538 w 2309684"/>
                <a:gd name="connsiteY24" fmla="*/ 807948 h 4003569"/>
                <a:gd name="connsiteX25" fmla="*/ 554325 w 2309684"/>
                <a:gd name="connsiteY25" fmla="*/ 656254 h 4003569"/>
                <a:gd name="connsiteX26" fmla="*/ 624937 w 2309684"/>
                <a:gd name="connsiteY26" fmla="*/ 475139 h 4003569"/>
                <a:gd name="connsiteX27" fmla="*/ 629729 w 2309684"/>
                <a:gd name="connsiteY27" fmla="*/ 340594 h 4003569"/>
                <a:gd name="connsiteX28" fmla="*/ 557358 w 2309684"/>
                <a:gd name="connsiteY28" fmla="*/ 3586 h 4003569"/>
                <a:gd name="connsiteX29" fmla="*/ 146649 w 2309684"/>
                <a:gd name="connsiteY29" fmla="*/ 124933 h 4003569"/>
                <a:gd name="connsiteX30" fmla="*/ 0 w 2309684"/>
                <a:gd name="connsiteY30" fmla="*/ 150812 h 4003569"/>
                <a:gd name="connsiteX0" fmla="*/ 0 w 2309684"/>
                <a:gd name="connsiteY0" fmla="*/ 150812 h 4015351"/>
                <a:gd name="connsiteX1" fmla="*/ 0 w 2309684"/>
                <a:gd name="connsiteY1" fmla="*/ 150812 h 4015351"/>
                <a:gd name="connsiteX2" fmla="*/ 43133 w 2309684"/>
                <a:gd name="connsiteY2" fmla="*/ 1229114 h 4015351"/>
                <a:gd name="connsiteX3" fmla="*/ 51759 w 2309684"/>
                <a:gd name="connsiteY3" fmla="*/ 1591424 h 4015351"/>
                <a:gd name="connsiteX4" fmla="*/ 69012 w 2309684"/>
                <a:gd name="connsiteY4" fmla="*/ 1738073 h 4015351"/>
                <a:gd name="connsiteX5" fmla="*/ 77638 w 2309684"/>
                <a:gd name="connsiteY5" fmla="*/ 1884722 h 4015351"/>
                <a:gd name="connsiteX6" fmla="*/ 129397 w 2309684"/>
                <a:gd name="connsiteY6" fmla="*/ 2686979 h 4015351"/>
                <a:gd name="connsiteX7" fmla="*/ 214473 w 2309684"/>
                <a:gd name="connsiteY7" fmla="*/ 3363579 h 4015351"/>
                <a:gd name="connsiteX8" fmla="*/ 241540 w 2309684"/>
                <a:gd name="connsiteY8" fmla="*/ 3851545 h 4015351"/>
                <a:gd name="connsiteX9" fmla="*/ 325304 w 2309684"/>
                <a:gd name="connsiteY9" fmla="*/ 4010505 h 4015351"/>
                <a:gd name="connsiteX10" fmla="*/ 1384151 w 2309684"/>
                <a:gd name="connsiteY10" fmla="*/ 3737022 h 4015351"/>
                <a:gd name="connsiteX11" fmla="*/ 2191110 w 2309684"/>
                <a:gd name="connsiteY11" fmla="*/ 3549620 h 4015351"/>
                <a:gd name="connsiteX12" fmla="*/ 2266750 w 2309684"/>
                <a:gd name="connsiteY12" fmla="*/ 3519019 h 4015351"/>
                <a:gd name="connsiteX13" fmla="*/ 1927518 w 2309684"/>
                <a:gd name="connsiteY13" fmla="*/ 3156056 h 4015351"/>
                <a:gd name="connsiteX14" fmla="*/ 1699857 w 2309684"/>
                <a:gd name="connsiteY14" fmla="*/ 2997158 h 4015351"/>
                <a:gd name="connsiteX15" fmla="*/ 1609207 w 2309684"/>
                <a:gd name="connsiteY15" fmla="*/ 2966914 h 4015351"/>
                <a:gd name="connsiteX16" fmla="*/ 1380227 w 2309684"/>
                <a:gd name="connsiteY16" fmla="*/ 2540329 h 4015351"/>
                <a:gd name="connsiteX17" fmla="*/ 1115286 w 2309684"/>
                <a:gd name="connsiteY17" fmla="*/ 2226464 h 4015351"/>
                <a:gd name="connsiteX18" fmla="*/ 948906 w 2309684"/>
                <a:gd name="connsiteY18" fmla="*/ 2039997 h 4015351"/>
                <a:gd name="connsiteX19" fmla="*/ 688209 w 2309684"/>
                <a:gd name="connsiteY19" fmla="*/ 1728603 h 4015351"/>
                <a:gd name="connsiteX20" fmla="*/ 380422 w 2309684"/>
                <a:gd name="connsiteY20" fmla="*/ 1526876 h 4015351"/>
                <a:gd name="connsiteX21" fmla="*/ 261350 w 2309684"/>
                <a:gd name="connsiteY21" fmla="*/ 1459939 h 4015351"/>
                <a:gd name="connsiteX22" fmla="*/ 161954 w 2309684"/>
                <a:gd name="connsiteY22" fmla="*/ 1271368 h 4015351"/>
                <a:gd name="connsiteX23" fmla="*/ 302765 w 2309684"/>
                <a:gd name="connsiteY23" fmla="*/ 989883 h 4015351"/>
                <a:gd name="connsiteX24" fmla="*/ 451538 w 2309684"/>
                <a:gd name="connsiteY24" fmla="*/ 807948 h 4015351"/>
                <a:gd name="connsiteX25" fmla="*/ 554325 w 2309684"/>
                <a:gd name="connsiteY25" fmla="*/ 656254 h 4015351"/>
                <a:gd name="connsiteX26" fmla="*/ 624937 w 2309684"/>
                <a:gd name="connsiteY26" fmla="*/ 475139 h 4015351"/>
                <a:gd name="connsiteX27" fmla="*/ 629729 w 2309684"/>
                <a:gd name="connsiteY27" fmla="*/ 340594 h 4015351"/>
                <a:gd name="connsiteX28" fmla="*/ 557358 w 2309684"/>
                <a:gd name="connsiteY28" fmla="*/ 3586 h 4015351"/>
                <a:gd name="connsiteX29" fmla="*/ 146649 w 2309684"/>
                <a:gd name="connsiteY29" fmla="*/ 124933 h 4015351"/>
                <a:gd name="connsiteX30" fmla="*/ 0 w 2309684"/>
                <a:gd name="connsiteY30" fmla="*/ 150812 h 4015351"/>
                <a:gd name="connsiteX0" fmla="*/ 0 w 2309684"/>
                <a:gd name="connsiteY0" fmla="*/ 150812 h 4015351"/>
                <a:gd name="connsiteX1" fmla="*/ 0 w 2309684"/>
                <a:gd name="connsiteY1" fmla="*/ 150812 h 4015351"/>
                <a:gd name="connsiteX2" fmla="*/ 43133 w 2309684"/>
                <a:gd name="connsiteY2" fmla="*/ 1229114 h 4015351"/>
                <a:gd name="connsiteX3" fmla="*/ 51759 w 2309684"/>
                <a:gd name="connsiteY3" fmla="*/ 1591424 h 4015351"/>
                <a:gd name="connsiteX4" fmla="*/ 69012 w 2309684"/>
                <a:gd name="connsiteY4" fmla="*/ 1738073 h 4015351"/>
                <a:gd name="connsiteX5" fmla="*/ 77638 w 2309684"/>
                <a:gd name="connsiteY5" fmla="*/ 1884722 h 4015351"/>
                <a:gd name="connsiteX6" fmla="*/ 129397 w 2309684"/>
                <a:gd name="connsiteY6" fmla="*/ 2686979 h 4015351"/>
                <a:gd name="connsiteX7" fmla="*/ 214473 w 2309684"/>
                <a:gd name="connsiteY7" fmla="*/ 3363579 h 4015351"/>
                <a:gd name="connsiteX8" fmla="*/ 284642 w 2309684"/>
                <a:gd name="connsiteY8" fmla="*/ 3851545 h 4015351"/>
                <a:gd name="connsiteX9" fmla="*/ 325304 w 2309684"/>
                <a:gd name="connsiteY9" fmla="*/ 4010505 h 4015351"/>
                <a:gd name="connsiteX10" fmla="*/ 1384151 w 2309684"/>
                <a:gd name="connsiteY10" fmla="*/ 3737022 h 4015351"/>
                <a:gd name="connsiteX11" fmla="*/ 2191110 w 2309684"/>
                <a:gd name="connsiteY11" fmla="*/ 3549620 h 4015351"/>
                <a:gd name="connsiteX12" fmla="*/ 2266750 w 2309684"/>
                <a:gd name="connsiteY12" fmla="*/ 3519019 h 4015351"/>
                <a:gd name="connsiteX13" fmla="*/ 1927518 w 2309684"/>
                <a:gd name="connsiteY13" fmla="*/ 3156056 h 4015351"/>
                <a:gd name="connsiteX14" fmla="*/ 1699857 w 2309684"/>
                <a:gd name="connsiteY14" fmla="*/ 2997158 h 4015351"/>
                <a:gd name="connsiteX15" fmla="*/ 1609207 w 2309684"/>
                <a:gd name="connsiteY15" fmla="*/ 2966914 h 4015351"/>
                <a:gd name="connsiteX16" fmla="*/ 1380227 w 2309684"/>
                <a:gd name="connsiteY16" fmla="*/ 2540329 h 4015351"/>
                <a:gd name="connsiteX17" fmla="*/ 1115286 w 2309684"/>
                <a:gd name="connsiteY17" fmla="*/ 2226464 h 4015351"/>
                <a:gd name="connsiteX18" fmla="*/ 948906 w 2309684"/>
                <a:gd name="connsiteY18" fmla="*/ 2039997 h 4015351"/>
                <a:gd name="connsiteX19" fmla="*/ 688209 w 2309684"/>
                <a:gd name="connsiteY19" fmla="*/ 1728603 h 4015351"/>
                <a:gd name="connsiteX20" fmla="*/ 380422 w 2309684"/>
                <a:gd name="connsiteY20" fmla="*/ 1526876 h 4015351"/>
                <a:gd name="connsiteX21" fmla="*/ 261350 w 2309684"/>
                <a:gd name="connsiteY21" fmla="*/ 1459939 h 4015351"/>
                <a:gd name="connsiteX22" fmla="*/ 161954 w 2309684"/>
                <a:gd name="connsiteY22" fmla="*/ 1271368 h 4015351"/>
                <a:gd name="connsiteX23" fmla="*/ 302765 w 2309684"/>
                <a:gd name="connsiteY23" fmla="*/ 989883 h 4015351"/>
                <a:gd name="connsiteX24" fmla="*/ 451538 w 2309684"/>
                <a:gd name="connsiteY24" fmla="*/ 807948 h 4015351"/>
                <a:gd name="connsiteX25" fmla="*/ 554325 w 2309684"/>
                <a:gd name="connsiteY25" fmla="*/ 656254 h 4015351"/>
                <a:gd name="connsiteX26" fmla="*/ 624937 w 2309684"/>
                <a:gd name="connsiteY26" fmla="*/ 475139 h 4015351"/>
                <a:gd name="connsiteX27" fmla="*/ 629729 w 2309684"/>
                <a:gd name="connsiteY27" fmla="*/ 340594 h 4015351"/>
                <a:gd name="connsiteX28" fmla="*/ 557358 w 2309684"/>
                <a:gd name="connsiteY28" fmla="*/ 3586 h 4015351"/>
                <a:gd name="connsiteX29" fmla="*/ 146649 w 2309684"/>
                <a:gd name="connsiteY29" fmla="*/ 124933 h 4015351"/>
                <a:gd name="connsiteX30" fmla="*/ 0 w 2309684"/>
                <a:gd name="connsiteY30" fmla="*/ 150812 h 4015351"/>
                <a:gd name="connsiteX0" fmla="*/ 0 w 2309684"/>
                <a:gd name="connsiteY0" fmla="*/ 150812 h 4057179"/>
                <a:gd name="connsiteX1" fmla="*/ 0 w 2309684"/>
                <a:gd name="connsiteY1" fmla="*/ 150812 h 4057179"/>
                <a:gd name="connsiteX2" fmla="*/ 43133 w 2309684"/>
                <a:gd name="connsiteY2" fmla="*/ 1229114 h 4057179"/>
                <a:gd name="connsiteX3" fmla="*/ 51759 w 2309684"/>
                <a:gd name="connsiteY3" fmla="*/ 1591424 h 4057179"/>
                <a:gd name="connsiteX4" fmla="*/ 69012 w 2309684"/>
                <a:gd name="connsiteY4" fmla="*/ 1738073 h 4057179"/>
                <a:gd name="connsiteX5" fmla="*/ 77638 w 2309684"/>
                <a:gd name="connsiteY5" fmla="*/ 1884722 h 4057179"/>
                <a:gd name="connsiteX6" fmla="*/ 129397 w 2309684"/>
                <a:gd name="connsiteY6" fmla="*/ 2686979 h 4057179"/>
                <a:gd name="connsiteX7" fmla="*/ 214473 w 2309684"/>
                <a:gd name="connsiteY7" fmla="*/ 3363579 h 4057179"/>
                <a:gd name="connsiteX8" fmla="*/ 284642 w 2309684"/>
                <a:gd name="connsiteY8" fmla="*/ 3851545 h 4057179"/>
                <a:gd name="connsiteX9" fmla="*/ 189842 w 2309684"/>
                <a:gd name="connsiteY9" fmla="*/ 4053593 h 4057179"/>
                <a:gd name="connsiteX10" fmla="*/ 1384151 w 2309684"/>
                <a:gd name="connsiteY10" fmla="*/ 3737022 h 4057179"/>
                <a:gd name="connsiteX11" fmla="*/ 2191110 w 2309684"/>
                <a:gd name="connsiteY11" fmla="*/ 3549620 h 4057179"/>
                <a:gd name="connsiteX12" fmla="*/ 2266750 w 2309684"/>
                <a:gd name="connsiteY12" fmla="*/ 3519019 h 4057179"/>
                <a:gd name="connsiteX13" fmla="*/ 1927518 w 2309684"/>
                <a:gd name="connsiteY13" fmla="*/ 3156056 h 4057179"/>
                <a:gd name="connsiteX14" fmla="*/ 1699857 w 2309684"/>
                <a:gd name="connsiteY14" fmla="*/ 2997158 h 4057179"/>
                <a:gd name="connsiteX15" fmla="*/ 1609207 w 2309684"/>
                <a:gd name="connsiteY15" fmla="*/ 2966914 h 4057179"/>
                <a:gd name="connsiteX16" fmla="*/ 1380227 w 2309684"/>
                <a:gd name="connsiteY16" fmla="*/ 2540329 h 4057179"/>
                <a:gd name="connsiteX17" fmla="*/ 1115286 w 2309684"/>
                <a:gd name="connsiteY17" fmla="*/ 2226464 h 4057179"/>
                <a:gd name="connsiteX18" fmla="*/ 948906 w 2309684"/>
                <a:gd name="connsiteY18" fmla="*/ 2039997 h 4057179"/>
                <a:gd name="connsiteX19" fmla="*/ 688209 w 2309684"/>
                <a:gd name="connsiteY19" fmla="*/ 1728603 h 4057179"/>
                <a:gd name="connsiteX20" fmla="*/ 380422 w 2309684"/>
                <a:gd name="connsiteY20" fmla="*/ 1526876 h 4057179"/>
                <a:gd name="connsiteX21" fmla="*/ 261350 w 2309684"/>
                <a:gd name="connsiteY21" fmla="*/ 1459939 h 4057179"/>
                <a:gd name="connsiteX22" fmla="*/ 161954 w 2309684"/>
                <a:gd name="connsiteY22" fmla="*/ 1271368 h 4057179"/>
                <a:gd name="connsiteX23" fmla="*/ 302765 w 2309684"/>
                <a:gd name="connsiteY23" fmla="*/ 989883 h 4057179"/>
                <a:gd name="connsiteX24" fmla="*/ 451538 w 2309684"/>
                <a:gd name="connsiteY24" fmla="*/ 807948 h 4057179"/>
                <a:gd name="connsiteX25" fmla="*/ 554325 w 2309684"/>
                <a:gd name="connsiteY25" fmla="*/ 656254 h 4057179"/>
                <a:gd name="connsiteX26" fmla="*/ 624937 w 2309684"/>
                <a:gd name="connsiteY26" fmla="*/ 475139 h 4057179"/>
                <a:gd name="connsiteX27" fmla="*/ 629729 w 2309684"/>
                <a:gd name="connsiteY27" fmla="*/ 340594 h 4057179"/>
                <a:gd name="connsiteX28" fmla="*/ 557358 w 2309684"/>
                <a:gd name="connsiteY28" fmla="*/ 3586 h 4057179"/>
                <a:gd name="connsiteX29" fmla="*/ 146649 w 2309684"/>
                <a:gd name="connsiteY29" fmla="*/ 124933 h 4057179"/>
                <a:gd name="connsiteX30" fmla="*/ 0 w 2309684"/>
                <a:gd name="connsiteY30" fmla="*/ 150812 h 4057179"/>
                <a:gd name="connsiteX0" fmla="*/ 0 w 2309684"/>
                <a:gd name="connsiteY0" fmla="*/ 150812 h 4057347"/>
                <a:gd name="connsiteX1" fmla="*/ 0 w 2309684"/>
                <a:gd name="connsiteY1" fmla="*/ 150812 h 4057347"/>
                <a:gd name="connsiteX2" fmla="*/ 43133 w 2309684"/>
                <a:gd name="connsiteY2" fmla="*/ 1229114 h 4057347"/>
                <a:gd name="connsiteX3" fmla="*/ 51759 w 2309684"/>
                <a:gd name="connsiteY3" fmla="*/ 1591424 h 4057347"/>
                <a:gd name="connsiteX4" fmla="*/ 69012 w 2309684"/>
                <a:gd name="connsiteY4" fmla="*/ 1738073 h 4057347"/>
                <a:gd name="connsiteX5" fmla="*/ 77638 w 2309684"/>
                <a:gd name="connsiteY5" fmla="*/ 1884722 h 4057347"/>
                <a:gd name="connsiteX6" fmla="*/ 129397 w 2309684"/>
                <a:gd name="connsiteY6" fmla="*/ 2686979 h 4057347"/>
                <a:gd name="connsiteX7" fmla="*/ 214473 w 2309684"/>
                <a:gd name="connsiteY7" fmla="*/ 3363579 h 4057347"/>
                <a:gd name="connsiteX8" fmla="*/ 179967 w 2309684"/>
                <a:gd name="connsiteY8" fmla="*/ 3857700 h 4057347"/>
                <a:gd name="connsiteX9" fmla="*/ 189842 w 2309684"/>
                <a:gd name="connsiteY9" fmla="*/ 4053593 h 4057347"/>
                <a:gd name="connsiteX10" fmla="*/ 1384151 w 2309684"/>
                <a:gd name="connsiteY10" fmla="*/ 3737022 h 4057347"/>
                <a:gd name="connsiteX11" fmla="*/ 2191110 w 2309684"/>
                <a:gd name="connsiteY11" fmla="*/ 3549620 h 4057347"/>
                <a:gd name="connsiteX12" fmla="*/ 2266750 w 2309684"/>
                <a:gd name="connsiteY12" fmla="*/ 3519019 h 4057347"/>
                <a:gd name="connsiteX13" fmla="*/ 1927518 w 2309684"/>
                <a:gd name="connsiteY13" fmla="*/ 3156056 h 4057347"/>
                <a:gd name="connsiteX14" fmla="*/ 1699857 w 2309684"/>
                <a:gd name="connsiteY14" fmla="*/ 2997158 h 4057347"/>
                <a:gd name="connsiteX15" fmla="*/ 1609207 w 2309684"/>
                <a:gd name="connsiteY15" fmla="*/ 2966914 h 4057347"/>
                <a:gd name="connsiteX16" fmla="*/ 1380227 w 2309684"/>
                <a:gd name="connsiteY16" fmla="*/ 2540329 h 4057347"/>
                <a:gd name="connsiteX17" fmla="*/ 1115286 w 2309684"/>
                <a:gd name="connsiteY17" fmla="*/ 2226464 h 4057347"/>
                <a:gd name="connsiteX18" fmla="*/ 948906 w 2309684"/>
                <a:gd name="connsiteY18" fmla="*/ 2039997 h 4057347"/>
                <a:gd name="connsiteX19" fmla="*/ 688209 w 2309684"/>
                <a:gd name="connsiteY19" fmla="*/ 1728603 h 4057347"/>
                <a:gd name="connsiteX20" fmla="*/ 380422 w 2309684"/>
                <a:gd name="connsiteY20" fmla="*/ 1526876 h 4057347"/>
                <a:gd name="connsiteX21" fmla="*/ 261350 w 2309684"/>
                <a:gd name="connsiteY21" fmla="*/ 1459939 h 4057347"/>
                <a:gd name="connsiteX22" fmla="*/ 161954 w 2309684"/>
                <a:gd name="connsiteY22" fmla="*/ 1271368 h 4057347"/>
                <a:gd name="connsiteX23" fmla="*/ 302765 w 2309684"/>
                <a:gd name="connsiteY23" fmla="*/ 989883 h 4057347"/>
                <a:gd name="connsiteX24" fmla="*/ 451538 w 2309684"/>
                <a:gd name="connsiteY24" fmla="*/ 807948 h 4057347"/>
                <a:gd name="connsiteX25" fmla="*/ 554325 w 2309684"/>
                <a:gd name="connsiteY25" fmla="*/ 656254 h 4057347"/>
                <a:gd name="connsiteX26" fmla="*/ 624937 w 2309684"/>
                <a:gd name="connsiteY26" fmla="*/ 475139 h 4057347"/>
                <a:gd name="connsiteX27" fmla="*/ 629729 w 2309684"/>
                <a:gd name="connsiteY27" fmla="*/ 340594 h 4057347"/>
                <a:gd name="connsiteX28" fmla="*/ 557358 w 2309684"/>
                <a:gd name="connsiteY28" fmla="*/ 3586 h 4057347"/>
                <a:gd name="connsiteX29" fmla="*/ 146649 w 2309684"/>
                <a:gd name="connsiteY29" fmla="*/ 124933 h 4057347"/>
                <a:gd name="connsiteX30" fmla="*/ 0 w 2309684"/>
                <a:gd name="connsiteY30" fmla="*/ 150812 h 4057347"/>
                <a:gd name="connsiteX0" fmla="*/ 0 w 2309684"/>
                <a:gd name="connsiteY0" fmla="*/ 150812 h 4057433"/>
                <a:gd name="connsiteX1" fmla="*/ 0 w 2309684"/>
                <a:gd name="connsiteY1" fmla="*/ 150812 h 4057433"/>
                <a:gd name="connsiteX2" fmla="*/ 43133 w 2309684"/>
                <a:gd name="connsiteY2" fmla="*/ 1229114 h 4057433"/>
                <a:gd name="connsiteX3" fmla="*/ 51759 w 2309684"/>
                <a:gd name="connsiteY3" fmla="*/ 1591424 h 4057433"/>
                <a:gd name="connsiteX4" fmla="*/ 69012 w 2309684"/>
                <a:gd name="connsiteY4" fmla="*/ 1738073 h 4057433"/>
                <a:gd name="connsiteX5" fmla="*/ 77638 w 2309684"/>
                <a:gd name="connsiteY5" fmla="*/ 1884722 h 4057433"/>
                <a:gd name="connsiteX6" fmla="*/ 129397 w 2309684"/>
                <a:gd name="connsiteY6" fmla="*/ 2686979 h 4057433"/>
                <a:gd name="connsiteX7" fmla="*/ 159057 w 2309684"/>
                <a:gd name="connsiteY7" fmla="*/ 3345113 h 4057433"/>
                <a:gd name="connsiteX8" fmla="*/ 179967 w 2309684"/>
                <a:gd name="connsiteY8" fmla="*/ 3857700 h 4057433"/>
                <a:gd name="connsiteX9" fmla="*/ 189842 w 2309684"/>
                <a:gd name="connsiteY9" fmla="*/ 4053593 h 4057433"/>
                <a:gd name="connsiteX10" fmla="*/ 1384151 w 2309684"/>
                <a:gd name="connsiteY10" fmla="*/ 3737022 h 4057433"/>
                <a:gd name="connsiteX11" fmla="*/ 2191110 w 2309684"/>
                <a:gd name="connsiteY11" fmla="*/ 3549620 h 4057433"/>
                <a:gd name="connsiteX12" fmla="*/ 2266750 w 2309684"/>
                <a:gd name="connsiteY12" fmla="*/ 3519019 h 4057433"/>
                <a:gd name="connsiteX13" fmla="*/ 1927518 w 2309684"/>
                <a:gd name="connsiteY13" fmla="*/ 3156056 h 4057433"/>
                <a:gd name="connsiteX14" fmla="*/ 1699857 w 2309684"/>
                <a:gd name="connsiteY14" fmla="*/ 2997158 h 4057433"/>
                <a:gd name="connsiteX15" fmla="*/ 1609207 w 2309684"/>
                <a:gd name="connsiteY15" fmla="*/ 2966914 h 4057433"/>
                <a:gd name="connsiteX16" fmla="*/ 1380227 w 2309684"/>
                <a:gd name="connsiteY16" fmla="*/ 2540329 h 4057433"/>
                <a:gd name="connsiteX17" fmla="*/ 1115286 w 2309684"/>
                <a:gd name="connsiteY17" fmla="*/ 2226464 h 4057433"/>
                <a:gd name="connsiteX18" fmla="*/ 948906 w 2309684"/>
                <a:gd name="connsiteY18" fmla="*/ 2039997 h 4057433"/>
                <a:gd name="connsiteX19" fmla="*/ 688209 w 2309684"/>
                <a:gd name="connsiteY19" fmla="*/ 1728603 h 4057433"/>
                <a:gd name="connsiteX20" fmla="*/ 380422 w 2309684"/>
                <a:gd name="connsiteY20" fmla="*/ 1526876 h 4057433"/>
                <a:gd name="connsiteX21" fmla="*/ 261350 w 2309684"/>
                <a:gd name="connsiteY21" fmla="*/ 1459939 h 4057433"/>
                <a:gd name="connsiteX22" fmla="*/ 161954 w 2309684"/>
                <a:gd name="connsiteY22" fmla="*/ 1271368 h 4057433"/>
                <a:gd name="connsiteX23" fmla="*/ 302765 w 2309684"/>
                <a:gd name="connsiteY23" fmla="*/ 989883 h 4057433"/>
                <a:gd name="connsiteX24" fmla="*/ 451538 w 2309684"/>
                <a:gd name="connsiteY24" fmla="*/ 807948 h 4057433"/>
                <a:gd name="connsiteX25" fmla="*/ 554325 w 2309684"/>
                <a:gd name="connsiteY25" fmla="*/ 656254 h 4057433"/>
                <a:gd name="connsiteX26" fmla="*/ 624937 w 2309684"/>
                <a:gd name="connsiteY26" fmla="*/ 475139 h 4057433"/>
                <a:gd name="connsiteX27" fmla="*/ 629729 w 2309684"/>
                <a:gd name="connsiteY27" fmla="*/ 340594 h 4057433"/>
                <a:gd name="connsiteX28" fmla="*/ 557358 w 2309684"/>
                <a:gd name="connsiteY28" fmla="*/ 3586 h 4057433"/>
                <a:gd name="connsiteX29" fmla="*/ 146649 w 2309684"/>
                <a:gd name="connsiteY29" fmla="*/ 124933 h 4057433"/>
                <a:gd name="connsiteX30" fmla="*/ 0 w 2309684"/>
                <a:gd name="connsiteY30" fmla="*/ 150812 h 4057433"/>
                <a:gd name="connsiteX0" fmla="*/ 0 w 2309684"/>
                <a:gd name="connsiteY0" fmla="*/ 150812 h 4056004"/>
                <a:gd name="connsiteX1" fmla="*/ 0 w 2309684"/>
                <a:gd name="connsiteY1" fmla="*/ 150812 h 4056004"/>
                <a:gd name="connsiteX2" fmla="*/ 43133 w 2309684"/>
                <a:gd name="connsiteY2" fmla="*/ 1229114 h 4056004"/>
                <a:gd name="connsiteX3" fmla="*/ 51759 w 2309684"/>
                <a:gd name="connsiteY3" fmla="*/ 1591424 h 4056004"/>
                <a:gd name="connsiteX4" fmla="*/ 69012 w 2309684"/>
                <a:gd name="connsiteY4" fmla="*/ 1738073 h 4056004"/>
                <a:gd name="connsiteX5" fmla="*/ 77638 w 2309684"/>
                <a:gd name="connsiteY5" fmla="*/ 1884722 h 4056004"/>
                <a:gd name="connsiteX6" fmla="*/ 129397 w 2309684"/>
                <a:gd name="connsiteY6" fmla="*/ 2686979 h 4056004"/>
                <a:gd name="connsiteX7" fmla="*/ 159057 w 2309684"/>
                <a:gd name="connsiteY7" fmla="*/ 3345113 h 4056004"/>
                <a:gd name="connsiteX8" fmla="*/ 179967 w 2309684"/>
                <a:gd name="connsiteY8" fmla="*/ 3857700 h 4056004"/>
                <a:gd name="connsiteX9" fmla="*/ 189842 w 2309684"/>
                <a:gd name="connsiteY9" fmla="*/ 4053593 h 4056004"/>
                <a:gd name="connsiteX10" fmla="*/ 1384151 w 2309684"/>
                <a:gd name="connsiteY10" fmla="*/ 3737022 h 4056004"/>
                <a:gd name="connsiteX11" fmla="*/ 2191110 w 2309684"/>
                <a:gd name="connsiteY11" fmla="*/ 3549620 h 4056004"/>
                <a:gd name="connsiteX12" fmla="*/ 2266750 w 2309684"/>
                <a:gd name="connsiteY12" fmla="*/ 3519019 h 4056004"/>
                <a:gd name="connsiteX13" fmla="*/ 1927518 w 2309684"/>
                <a:gd name="connsiteY13" fmla="*/ 3156056 h 4056004"/>
                <a:gd name="connsiteX14" fmla="*/ 1699857 w 2309684"/>
                <a:gd name="connsiteY14" fmla="*/ 2997158 h 4056004"/>
                <a:gd name="connsiteX15" fmla="*/ 1609207 w 2309684"/>
                <a:gd name="connsiteY15" fmla="*/ 2966914 h 4056004"/>
                <a:gd name="connsiteX16" fmla="*/ 1380227 w 2309684"/>
                <a:gd name="connsiteY16" fmla="*/ 2540329 h 4056004"/>
                <a:gd name="connsiteX17" fmla="*/ 1115286 w 2309684"/>
                <a:gd name="connsiteY17" fmla="*/ 2226464 h 4056004"/>
                <a:gd name="connsiteX18" fmla="*/ 948906 w 2309684"/>
                <a:gd name="connsiteY18" fmla="*/ 2039997 h 4056004"/>
                <a:gd name="connsiteX19" fmla="*/ 688209 w 2309684"/>
                <a:gd name="connsiteY19" fmla="*/ 1728603 h 4056004"/>
                <a:gd name="connsiteX20" fmla="*/ 380422 w 2309684"/>
                <a:gd name="connsiteY20" fmla="*/ 1526876 h 4056004"/>
                <a:gd name="connsiteX21" fmla="*/ 261350 w 2309684"/>
                <a:gd name="connsiteY21" fmla="*/ 1459939 h 4056004"/>
                <a:gd name="connsiteX22" fmla="*/ 161954 w 2309684"/>
                <a:gd name="connsiteY22" fmla="*/ 1271368 h 4056004"/>
                <a:gd name="connsiteX23" fmla="*/ 302765 w 2309684"/>
                <a:gd name="connsiteY23" fmla="*/ 989883 h 4056004"/>
                <a:gd name="connsiteX24" fmla="*/ 451538 w 2309684"/>
                <a:gd name="connsiteY24" fmla="*/ 807948 h 4056004"/>
                <a:gd name="connsiteX25" fmla="*/ 554325 w 2309684"/>
                <a:gd name="connsiteY25" fmla="*/ 656254 h 4056004"/>
                <a:gd name="connsiteX26" fmla="*/ 624937 w 2309684"/>
                <a:gd name="connsiteY26" fmla="*/ 475139 h 4056004"/>
                <a:gd name="connsiteX27" fmla="*/ 629729 w 2309684"/>
                <a:gd name="connsiteY27" fmla="*/ 340594 h 4056004"/>
                <a:gd name="connsiteX28" fmla="*/ 557358 w 2309684"/>
                <a:gd name="connsiteY28" fmla="*/ 3586 h 4056004"/>
                <a:gd name="connsiteX29" fmla="*/ 146649 w 2309684"/>
                <a:gd name="connsiteY29" fmla="*/ 124933 h 4056004"/>
                <a:gd name="connsiteX30" fmla="*/ 0 w 2309684"/>
                <a:gd name="connsiteY30" fmla="*/ 150812 h 4056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309684" h="4056004">
                  <a:moveTo>
                    <a:pt x="0" y="150812"/>
                  </a:moveTo>
                  <a:lnTo>
                    <a:pt x="0" y="150812"/>
                  </a:lnTo>
                  <a:cubicBezTo>
                    <a:pt x="7189" y="330529"/>
                    <a:pt x="34507" y="989012"/>
                    <a:pt x="43133" y="1229114"/>
                  </a:cubicBezTo>
                  <a:cubicBezTo>
                    <a:pt x="46008" y="1349884"/>
                    <a:pt x="47116" y="1470709"/>
                    <a:pt x="51759" y="1591424"/>
                  </a:cubicBezTo>
                  <a:cubicBezTo>
                    <a:pt x="53441" y="1635153"/>
                    <a:pt x="62607" y="1693243"/>
                    <a:pt x="69012" y="1738073"/>
                  </a:cubicBezTo>
                  <a:cubicBezTo>
                    <a:pt x="71887" y="1786956"/>
                    <a:pt x="67574" y="1726571"/>
                    <a:pt x="77638" y="1884722"/>
                  </a:cubicBezTo>
                  <a:cubicBezTo>
                    <a:pt x="87702" y="2042873"/>
                    <a:pt x="115827" y="2443581"/>
                    <a:pt x="129397" y="2686979"/>
                  </a:cubicBezTo>
                  <a:cubicBezTo>
                    <a:pt x="142967" y="2930377"/>
                    <a:pt x="150629" y="3149993"/>
                    <a:pt x="159057" y="3345113"/>
                  </a:cubicBezTo>
                  <a:cubicBezTo>
                    <a:pt x="167485" y="3540233"/>
                    <a:pt x="174836" y="3739620"/>
                    <a:pt x="179967" y="3857700"/>
                  </a:cubicBezTo>
                  <a:cubicBezTo>
                    <a:pt x="185098" y="3975780"/>
                    <a:pt x="159498" y="4072680"/>
                    <a:pt x="189842" y="4053593"/>
                  </a:cubicBezTo>
                  <a:lnTo>
                    <a:pt x="1384151" y="3737022"/>
                  </a:lnTo>
                  <a:lnTo>
                    <a:pt x="2191110" y="3549620"/>
                  </a:lnTo>
                  <a:cubicBezTo>
                    <a:pt x="2338210" y="3513286"/>
                    <a:pt x="2329512" y="3566910"/>
                    <a:pt x="2266750" y="3519019"/>
                  </a:cubicBezTo>
                  <a:cubicBezTo>
                    <a:pt x="2212038" y="3477270"/>
                    <a:pt x="2020971" y="3242320"/>
                    <a:pt x="1927518" y="3156056"/>
                  </a:cubicBezTo>
                  <a:cubicBezTo>
                    <a:pt x="1834065" y="3069792"/>
                    <a:pt x="1752909" y="3028682"/>
                    <a:pt x="1699857" y="2997158"/>
                  </a:cubicBezTo>
                  <a:cubicBezTo>
                    <a:pt x="1646805" y="2965634"/>
                    <a:pt x="1632286" y="2989856"/>
                    <a:pt x="1609207" y="2966914"/>
                  </a:cubicBezTo>
                  <a:cubicBezTo>
                    <a:pt x="1555935" y="2890776"/>
                    <a:pt x="1462547" y="2663737"/>
                    <a:pt x="1380227" y="2540329"/>
                  </a:cubicBezTo>
                  <a:cubicBezTo>
                    <a:pt x="1297907" y="2416921"/>
                    <a:pt x="1187173" y="2309853"/>
                    <a:pt x="1115286" y="2226464"/>
                  </a:cubicBezTo>
                  <a:cubicBezTo>
                    <a:pt x="1043399" y="2143075"/>
                    <a:pt x="989163" y="2083129"/>
                    <a:pt x="948906" y="2039997"/>
                  </a:cubicBezTo>
                  <a:cubicBezTo>
                    <a:pt x="879482" y="1949972"/>
                    <a:pt x="782956" y="1814123"/>
                    <a:pt x="688209" y="1728603"/>
                  </a:cubicBezTo>
                  <a:cubicBezTo>
                    <a:pt x="593462" y="1643083"/>
                    <a:pt x="451565" y="1571653"/>
                    <a:pt x="380422" y="1526876"/>
                  </a:cubicBezTo>
                  <a:cubicBezTo>
                    <a:pt x="309279" y="1482099"/>
                    <a:pt x="297761" y="1502524"/>
                    <a:pt x="261350" y="1459939"/>
                  </a:cubicBezTo>
                  <a:cubicBezTo>
                    <a:pt x="224939" y="1417354"/>
                    <a:pt x="155052" y="1349711"/>
                    <a:pt x="161954" y="1271368"/>
                  </a:cubicBezTo>
                  <a:cubicBezTo>
                    <a:pt x="168856" y="1193025"/>
                    <a:pt x="249564" y="1007616"/>
                    <a:pt x="302765" y="989883"/>
                  </a:cubicBezTo>
                  <a:cubicBezTo>
                    <a:pt x="347659" y="910954"/>
                    <a:pt x="409611" y="863553"/>
                    <a:pt x="451538" y="807948"/>
                  </a:cubicBezTo>
                  <a:cubicBezTo>
                    <a:pt x="493465" y="752343"/>
                    <a:pt x="525425" y="711722"/>
                    <a:pt x="554325" y="656254"/>
                  </a:cubicBezTo>
                  <a:cubicBezTo>
                    <a:pt x="583225" y="600786"/>
                    <a:pt x="619558" y="514810"/>
                    <a:pt x="624937" y="475139"/>
                  </a:cubicBezTo>
                  <a:cubicBezTo>
                    <a:pt x="637504" y="422529"/>
                    <a:pt x="628429" y="404102"/>
                    <a:pt x="629729" y="340594"/>
                  </a:cubicBezTo>
                  <a:cubicBezTo>
                    <a:pt x="627967" y="301838"/>
                    <a:pt x="615730" y="67128"/>
                    <a:pt x="557358" y="3586"/>
                  </a:cubicBezTo>
                  <a:cubicBezTo>
                    <a:pt x="532022" y="-23994"/>
                    <a:pt x="248728" y="116307"/>
                    <a:pt x="146649" y="124933"/>
                  </a:cubicBezTo>
                  <a:lnTo>
                    <a:pt x="0" y="150812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  <a:alpha val="41000"/>
              </a:schemeClr>
            </a:solidFill>
            <a:ln w="19050">
              <a:solidFill>
                <a:schemeClr val="accent6">
                  <a:lumMod val="75000"/>
                  <a:alpha val="5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" name="Text Box 2"/>
            <p:cNvSpPr txBox="1">
              <a:spLocks noChangeArrowheads="1"/>
            </p:cNvSpPr>
            <p:nvPr/>
          </p:nvSpPr>
          <p:spPr bwMode="auto">
            <a:xfrm>
              <a:off x="29564" y="2684535"/>
              <a:ext cx="1966631" cy="9928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L="0" marR="0" algn="ctr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b="1" dirty="0">
                  <a:solidFill>
                    <a:srgbClr val="984806"/>
                  </a:solidFill>
                  <a:effectLst/>
                  <a:latin typeface="Arial"/>
                  <a:ea typeface="Times New Roman"/>
                </a:rPr>
                <a:t>Stream Environment Zone</a:t>
              </a:r>
              <a:endParaRPr lang="en-US" dirty="0">
                <a:solidFill>
                  <a:srgbClr val="FFFFFF"/>
                </a:solidFill>
                <a:effectLst/>
                <a:latin typeface="Times New Roman"/>
                <a:ea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188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9" name="Picture 10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04800"/>
            <a:ext cx="6460236" cy="6439662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  <p:sp>
        <p:nvSpPr>
          <p:cNvPr id="12" name="Right Arrow 11"/>
          <p:cNvSpPr/>
          <p:nvPr/>
        </p:nvSpPr>
        <p:spPr>
          <a:xfrm rot="7504735">
            <a:off x="6049917" y="2959692"/>
            <a:ext cx="920451" cy="272384"/>
          </a:xfrm>
          <a:prstGeom prst="rightArrow">
            <a:avLst/>
          </a:prstGeom>
          <a:solidFill>
            <a:srgbClr val="28A61E"/>
          </a:solidFill>
          <a:ln w="95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rgbClr val="28A61E"/>
              </a:solidFill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6629400" y="2362200"/>
            <a:ext cx="2295815" cy="993710"/>
          </a:xfrm>
          <a:prstGeom prst="rect">
            <a:avLst/>
          </a:prstGeom>
          <a:solidFill>
            <a:schemeClr val="bg1"/>
          </a:solidFill>
          <a:ln w="9525">
            <a:solidFill>
              <a:srgbClr val="28A61E"/>
            </a:solidFill>
            <a:miter lim="800000"/>
            <a:headEnd/>
            <a:tailEnd/>
          </a:ln>
        </p:spPr>
        <p:txBody>
          <a:bodyPr rot="0" vert="horz" wrap="square" lIns="0" tIns="0" rIns="0" bIns="0" anchor="ctr" anchorCtr="0">
            <a:noAutofit/>
          </a:bodyPr>
          <a:lstStyle/>
          <a:p>
            <a:pPr marL="0" marR="0" algn="ctr" hangingPunct="0">
              <a:spcBef>
                <a:spcPts val="0"/>
              </a:spcBef>
              <a:spcAft>
                <a:spcPts val="0"/>
              </a:spcAft>
            </a:pPr>
            <a:r>
              <a:rPr lang="en-US" sz="1900" b="1" dirty="0">
                <a:solidFill>
                  <a:srgbClr val="28A61E"/>
                </a:solidFill>
                <a:effectLst/>
                <a:latin typeface="Arial"/>
                <a:ea typeface="Times New Roman"/>
              </a:rPr>
              <a:t>Edge of proposed structure (3’ from </a:t>
            </a:r>
            <a:r>
              <a:rPr lang="en-US" sz="1900" b="1" dirty="0" smtClean="0">
                <a:solidFill>
                  <a:srgbClr val="28A61E"/>
                </a:solidFill>
                <a:effectLst/>
                <a:latin typeface="Arial"/>
                <a:ea typeface="Times New Roman"/>
              </a:rPr>
              <a:t>front property </a:t>
            </a:r>
            <a:r>
              <a:rPr lang="en-US" sz="1900" b="1" dirty="0">
                <a:solidFill>
                  <a:srgbClr val="28A61E"/>
                </a:solidFill>
                <a:effectLst/>
                <a:latin typeface="Arial"/>
                <a:ea typeface="Times New Roman"/>
              </a:rPr>
              <a:t>line)</a:t>
            </a:r>
            <a:endParaRPr lang="en-US" sz="1900" dirty="0">
              <a:solidFill>
                <a:srgbClr val="28A61E"/>
              </a:solidFill>
              <a:effectLst/>
              <a:latin typeface="Times New Roman"/>
              <a:ea typeface="Times New Roman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38200" y="2590800"/>
            <a:ext cx="5814623" cy="3505201"/>
            <a:chOff x="1858549" y="2286000"/>
            <a:chExt cx="5814623" cy="3505201"/>
          </a:xfrm>
        </p:grpSpPr>
        <p:grpSp>
          <p:nvGrpSpPr>
            <p:cNvPr id="24" name="Group 23"/>
            <p:cNvGrpSpPr/>
            <p:nvPr/>
          </p:nvGrpSpPr>
          <p:grpSpPr>
            <a:xfrm>
              <a:off x="1879946" y="4701662"/>
              <a:ext cx="5793226" cy="1089539"/>
              <a:chOff x="0" y="-269822"/>
              <a:chExt cx="5157787" cy="970032"/>
            </a:xfrm>
          </p:grpSpPr>
          <p:cxnSp>
            <p:nvCxnSpPr>
              <p:cNvPr id="26" name="Straight Connector 25"/>
              <p:cNvCxnSpPr/>
              <p:nvPr/>
            </p:nvCxnSpPr>
            <p:spPr>
              <a:xfrm flipV="1">
                <a:off x="0" y="33460"/>
                <a:ext cx="3171825" cy="666750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flipV="1">
                <a:off x="3171825" y="-181736"/>
                <a:ext cx="1504950" cy="219075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flipV="1">
                <a:off x="4676775" y="-269822"/>
                <a:ext cx="481012" cy="88086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/>
            <p:cNvGrpSpPr/>
            <p:nvPr/>
          </p:nvGrpSpPr>
          <p:grpSpPr>
            <a:xfrm>
              <a:off x="1858549" y="3429001"/>
              <a:ext cx="5524165" cy="1073780"/>
              <a:chOff x="0" y="-136063"/>
              <a:chExt cx="4918238" cy="956000"/>
            </a:xfrm>
          </p:grpSpPr>
          <p:cxnSp>
            <p:nvCxnSpPr>
              <p:cNvPr id="21" name="Straight Connector 20"/>
              <p:cNvCxnSpPr/>
              <p:nvPr/>
            </p:nvCxnSpPr>
            <p:spPr>
              <a:xfrm flipV="1">
                <a:off x="0" y="67462"/>
                <a:ext cx="3190875" cy="752475"/>
              </a:xfrm>
              <a:prstGeom prst="line">
                <a:avLst/>
              </a:prstGeom>
              <a:ln w="571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flipV="1">
                <a:off x="3190875" y="-88249"/>
                <a:ext cx="879638" cy="155711"/>
              </a:xfrm>
              <a:prstGeom prst="line">
                <a:avLst/>
              </a:prstGeom>
              <a:ln w="571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flipV="1">
                <a:off x="4070513" y="-136063"/>
                <a:ext cx="847725" cy="47814"/>
              </a:xfrm>
              <a:prstGeom prst="line">
                <a:avLst/>
              </a:prstGeom>
              <a:ln w="571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/>
            <p:cNvGrpSpPr/>
            <p:nvPr/>
          </p:nvGrpSpPr>
          <p:grpSpPr>
            <a:xfrm>
              <a:off x="1858550" y="2286000"/>
              <a:ext cx="5562599" cy="1028367"/>
              <a:chOff x="0" y="-67842"/>
              <a:chExt cx="4952457" cy="915568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 flipV="1">
                <a:off x="3190875" y="-67842"/>
                <a:ext cx="1285332" cy="163092"/>
              </a:xfrm>
              <a:prstGeom prst="line">
                <a:avLst/>
              </a:prstGeom>
              <a:ln w="571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4476207" y="-67842"/>
                <a:ext cx="476250" cy="0"/>
              </a:xfrm>
              <a:prstGeom prst="line">
                <a:avLst/>
              </a:prstGeom>
              <a:ln w="571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flipV="1">
                <a:off x="0" y="95250"/>
                <a:ext cx="3190875" cy="752476"/>
              </a:xfrm>
              <a:prstGeom prst="line">
                <a:avLst/>
              </a:prstGeom>
              <a:ln w="571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" name="Straight Connector 10"/>
            <p:cNvCxnSpPr/>
            <p:nvPr/>
          </p:nvCxnSpPr>
          <p:spPr>
            <a:xfrm flipV="1">
              <a:off x="6010260" y="3189702"/>
              <a:ext cx="1487089" cy="10698"/>
            </a:xfrm>
            <a:prstGeom prst="line">
              <a:avLst/>
            </a:prstGeom>
            <a:ln w="57150">
              <a:solidFill>
                <a:srgbClr val="28A61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76199" y="3124200"/>
            <a:ext cx="1676401" cy="3352800"/>
            <a:chOff x="304800" y="2971800"/>
            <a:chExt cx="1676401" cy="3352800"/>
          </a:xfrm>
        </p:grpSpPr>
        <p:sp>
          <p:nvSpPr>
            <p:cNvPr id="25" name="Text Box 2"/>
            <p:cNvSpPr txBox="1">
              <a:spLocks noChangeArrowheads="1"/>
            </p:cNvSpPr>
            <p:nvPr/>
          </p:nvSpPr>
          <p:spPr bwMode="auto">
            <a:xfrm>
              <a:off x="317479" y="5623957"/>
              <a:ext cx="1663721" cy="70064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rot="0" vert="horz" wrap="square" lIns="0" tIns="0" rIns="0" bIns="0" anchor="ctr" anchorCtr="0">
              <a:noAutofit/>
            </a:bodyPr>
            <a:lstStyle/>
            <a:p>
              <a:pPr marL="0" marR="0" algn="ctr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dirty="0">
                  <a:solidFill>
                    <a:srgbClr val="FF0000"/>
                  </a:solidFill>
                  <a:effectLst/>
                  <a:latin typeface="Arial"/>
                  <a:ea typeface="Times New Roman"/>
                </a:rPr>
                <a:t>Edge of pavement</a:t>
              </a:r>
              <a:endParaRPr lang="en-US" sz="1600" dirty="0">
                <a:solidFill>
                  <a:srgbClr val="FFFFFF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0" name="Text Box 2"/>
            <p:cNvSpPr txBox="1">
              <a:spLocks noChangeArrowheads="1"/>
            </p:cNvSpPr>
            <p:nvPr/>
          </p:nvSpPr>
          <p:spPr bwMode="auto">
            <a:xfrm>
              <a:off x="633406" y="4190756"/>
              <a:ext cx="1347795" cy="66330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7030A0"/>
              </a:solidFill>
              <a:miter lim="800000"/>
              <a:headEnd/>
              <a:tailEnd/>
            </a:ln>
          </p:spPr>
          <p:txBody>
            <a:bodyPr rot="0" vert="horz" wrap="square" lIns="0" tIns="0" rIns="0" bIns="0" anchor="ctr" anchorCtr="0">
              <a:noAutofit/>
            </a:bodyPr>
            <a:lstStyle/>
            <a:p>
              <a:pPr marL="0" marR="0" algn="ctr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dirty="0">
                  <a:solidFill>
                    <a:srgbClr val="7030A0"/>
                  </a:solidFill>
                  <a:effectLst/>
                  <a:latin typeface="Arial"/>
                  <a:ea typeface="Times New Roman"/>
                </a:rPr>
                <a:t>Property line</a:t>
              </a:r>
              <a:endParaRPr lang="en-US" sz="1600" dirty="0">
                <a:solidFill>
                  <a:srgbClr val="FFFFFF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5" name="Text Box 2"/>
            <p:cNvSpPr txBox="1">
              <a:spLocks noChangeArrowheads="1"/>
            </p:cNvSpPr>
            <p:nvPr/>
          </p:nvSpPr>
          <p:spPr bwMode="auto">
            <a:xfrm>
              <a:off x="304800" y="2971800"/>
              <a:ext cx="1676400" cy="66330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6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rot="0" vert="horz" wrap="square" lIns="0" tIns="0" rIns="0" bIns="0" anchor="ctr" anchorCtr="0">
              <a:noAutofit/>
            </a:bodyPr>
            <a:lstStyle/>
            <a:p>
              <a:pPr marL="0" marR="0" algn="ctr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dirty="0">
                  <a:solidFill>
                    <a:srgbClr val="E36C0A"/>
                  </a:solidFill>
                  <a:effectLst/>
                  <a:latin typeface="Arial"/>
                  <a:ea typeface="Times New Roman"/>
                </a:rPr>
                <a:t>20’ </a:t>
              </a:r>
              <a:r>
                <a:rPr lang="en-US" sz="2000" b="1" dirty="0">
                  <a:solidFill>
                    <a:srgbClr val="E36C0A"/>
                  </a:solidFill>
                  <a:latin typeface="Arial"/>
                  <a:ea typeface="Times New Roman"/>
                </a:rPr>
                <a:t>f</a:t>
              </a:r>
              <a:r>
                <a:rPr lang="en-US" sz="2000" b="1" dirty="0" smtClean="0">
                  <a:solidFill>
                    <a:srgbClr val="E36C0A"/>
                  </a:solidFill>
                  <a:effectLst/>
                  <a:latin typeface="Arial"/>
                  <a:ea typeface="Times New Roman"/>
                </a:rPr>
                <a:t>ront </a:t>
              </a:r>
              <a:br>
                <a:rPr lang="en-US" sz="2000" b="1" dirty="0" smtClean="0">
                  <a:solidFill>
                    <a:srgbClr val="E36C0A"/>
                  </a:solidFill>
                  <a:effectLst/>
                  <a:latin typeface="Arial"/>
                  <a:ea typeface="Times New Roman"/>
                </a:rPr>
              </a:br>
              <a:r>
                <a:rPr lang="en-US" sz="2000" b="1" dirty="0" smtClean="0">
                  <a:solidFill>
                    <a:srgbClr val="E36C0A"/>
                  </a:solidFill>
                  <a:effectLst/>
                  <a:latin typeface="Arial"/>
                  <a:ea typeface="Times New Roman"/>
                </a:rPr>
                <a:t>yard </a:t>
              </a:r>
              <a:r>
                <a:rPr lang="en-US" sz="2000" b="1" dirty="0">
                  <a:solidFill>
                    <a:srgbClr val="E36C0A"/>
                  </a:solidFill>
                  <a:effectLst/>
                  <a:latin typeface="Arial"/>
                  <a:ea typeface="Times New Roman"/>
                </a:rPr>
                <a:t>setback</a:t>
              </a:r>
              <a:endParaRPr lang="en-US" sz="2000" dirty="0">
                <a:solidFill>
                  <a:srgbClr val="FFFFFF"/>
                </a:solidFill>
                <a:effectLst/>
                <a:latin typeface="Times New Roman"/>
                <a:ea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053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Site Photo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62"/>
          <a:stretch/>
        </p:blipFill>
        <p:spPr>
          <a:xfrm>
            <a:off x="885825" y="968922"/>
            <a:ext cx="7372350" cy="4920157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5638800" y="5331868"/>
            <a:ext cx="2514600" cy="371473"/>
          </a:xfrm>
          <a:prstGeom prst="rect">
            <a:avLst/>
          </a:prstGeom>
          <a:solidFill>
            <a:srgbClr val="FFFFFF"/>
          </a:solidFill>
          <a:ln w="15875">
            <a:solidFill>
              <a:srgbClr val="C00000"/>
            </a:solidFill>
            <a:miter lim="800000"/>
            <a:headEnd/>
            <a:tailEnd/>
          </a:ln>
        </p:spPr>
        <p:txBody>
          <a:bodyPr rot="0" vert="horz" wrap="square" lIns="45720" tIns="45720" rIns="45720" bIns="45720" anchor="ctr" anchorCtr="0">
            <a:noAutofit/>
          </a:bodyPr>
          <a:lstStyle/>
          <a:p>
            <a:pPr marL="0" marR="0" algn="ctr" hangingPunct="0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srgbClr val="C00000"/>
                </a:solidFill>
                <a:effectLst/>
                <a:latin typeface="Arial"/>
                <a:ea typeface="Times New Roman"/>
              </a:rPr>
              <a:t>25% average slope (approx</a:t>
            </a:r>
            <a:r>
              <a:rPr lang="en-US" sz="1400" b="1" dirty="0" smtClean="0">
                <a:solidFill>
                  <a:srgbClr val="C00000"/>
                </a:solidFill>
                <a:latin typeface="Arial"/>
                <a:ea typeface="Times New Roman"/>
              </a:rPr>
              <a:t>.)</a:t>
            </a:r>
            <a:endParaRPr lang="en-US" sz="1400" dirty="0">
              <a:solidFill>
                <a:srgbClr val="FFFFFF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9921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Site Photo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86"/>
          <a:stretch/>
        </p:blipFill>
        <p:spPr>
          <a:xfrm>
            <a:off x="967740" y="994493"/>
            <a:ext cx="7208520" cy="4869015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</p:spTree>
    <p:extLst>
      <p:ext uri="{BB962C8B-B14F-4D97-AF65-F5344CB8AC3E}">
        <p14:creationId xmlns:p14="http://schemas.microsoft.com/office/powerpoint/2010/main" val="55018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472440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dirty="0" smtClean="0"/>
              <a:t>Significantly constrained</a:t>
            </a:r>
          </a:p>
          <a:p>
            <a:pPr lvl="1">
              <a:spcBef>
                <a:spcPts val="1200"/>
              </a:spcBef>
            </a:pPr>
            <a:r>
              <a:rPr lang="en-US" sz="2800" dirty="0" smtClean="0"/>
              <a:t>Steep slopes (average 25%)</a:t>
            </a:r>
          </a:p>
          <a:p>
            <a:pPr lvl="1">
              <a:spcBef>
                <a:spcPts val="1200"/>
              </a:spcBef>
            </a:pPr>
            <a:r>
              <a:rPr lang="en-US" sz="2800" dirty="0" smtClean="0"/>
              <a:t>Stream Environment Zone reduces property frontage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Stepped-down building design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26-feet from edge of pavement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Side setback of 8-feet will be maintained</a:t>
            </a:r>
            <a:endParaRPr lang="en-US" sz="28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Evaluation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37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_Template_20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246D64375472D84BA13220883A134206" ma:contentTypeVersion="1" ma:contentTypeDescription="Upload an image." ma:contentTypeScope="" ma:versionID="2e55dbcb3e0b3cd6523d10bed63eb2c6">
  <xsd:schema xmlns:xsd="http://www.w3.org/2001/XMLSchema" xmlns:xs="http://www.w3.org/2001/XMLSchema" xmlns:p="http://schemas.microsoft.com/office/2006/metadata/properties" xmlns:ns1="http://schemas.microsoft.com/sharepoint/v3" xmlns:ns2="CEA9126C-A9B1-4F4A-855C-DD0F845697D2" xmlns:ns3="http://schemas.microsoft.com/sharepoint/v3/fields" xmlns:ns4="a94d8b85-37e1-4d17-8d55-8b7d207932bb" targetNamespace="http://schemas.microsoft.com/office/2006/metadata/properties" ma:root="true" ma:fieldsID="ee4acf4b2b82c25fb306546ca24d2aa9" ns1:_="" ns2:_="" ns3:_="" ns4:_="">
    <xsd:import namespace="http://schemas.microsoft.com/sharepoint/v3"/>
    <xsd:import namespace="CEA9126C-A9B1-4F4A-855C-DD0F845697D2"/>
    <xsd:import namespace="http://schemas.microsoft.com/sharepoint/v3/fields"/>
    <xsd:import namespace="a94d8b85-37e1-4d17-8d55-8b7d207932bb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_dlc_DocId" minOccurs="0"/>
                <xsd:element ref="ns4:_dlc_DocIdUrl" minOccurs="0"/>
                <xsd:element ref="ns4:_dlc_DocIdPersistId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  <xsd:element name="PublishingStartDate" ma:index="30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31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A9126C-A9B1-4F4A-855C-DD0F845697D2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4d8b85-37e1-4d17-8d55-8b7d207932bb" elementFormDefault="qualified">
    <xsd:import namespace="http://schemas.microsoft.com/office/2006/documentManagement/types"/>
    <xsd:import namespace="http://schemas.microsoft.com/office/infopath/2007/PartnerControls"/>
    <xsd:element name="_dlc_DocId" ma:index="27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8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9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mageCreateDate xmlns="CEA9126C-A9B1-4F4A-855C-DD0F845697D2" xsi:nil="true"/>
    <PublishingExpirationDate xmlns="http://schemas.microsoft.com/sharepoint/v3" xsi:nil="true"/>
    <PublishingStartDate xmlns="http://schemas.microsoft.com/sharepoint/v3" xsi:nil="true"/>
    <wic_System_Copyright xmlns="http://schemas.microsoft.com/sharepoint/v3/fields" xsi:nil="true"/>
    <_dlc_DocId xmlns="a94d8b85-37e1-4d17-8d55-8b7d207932bb">NMS6VZY55J2Y-1680097669-6</_dlc_DocId>
    <_dlc_DocIdUrl xmlns="a94d8b85-37e1-4d17-8d55-8b7d207932bb">
      <Url>http://intranet.washoecounty.us/logostemplates/_layouts/15/DocIdRedir.aspx?ID=NMS6VZY55J2Y-1680097669-6</Url>
      <Description>NMS6VZY55J2Y-1680097669-6</Description>
    </_dlc_DocIdUrl>
  </documentManagement>
</p:properties>
</file>

<file path=customXml/itemProps1.xml><?xml version="1.0" encoding="utf-8"?>
<ds:datastoreItem xmlns:ds="http://schemas.openxmlformats.org/officeDocument/2006/customXml" ds:itemID="{A7BC16CB-1CBD-402F-9378-5075DDBF955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DC64AFA-9D40-4A59-8DD4-92F485636619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02D88A89-A1D7-4D40-B75F-CA47FF340A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EA9126C-A9B1-4F4A-855C-DD0F845697D2"/>
    <ds:schemaRef ds:uri="http://schemas.microsoft.com/sharepoint/v3/fields"/>
    <ds:schemaRef ds:uri="a94d8b85-37e1-4d17-8d55-8b7d207932b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2200D7ED-6620-45A0-9F13-862FEFE886A3}">
  <ds:schemaRefs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a94d8b85-37e1-4d17-8d55-8b7d207932bb"/>
    <ds:schemaRef ds:uri="http://schemas.microsoft.com/sharepoint/v3/fields"/>
    <ds:schemaRef ds:uri="http://purl.org/dc/elements/1.1/"/>
    <ds:schemaRef ds:uri="http://www.w3.org/XML/1998/namespace"/>
    <ds:schemaRef ds:uri="http://purl.org/dc/dcmitype/"/>
    <ds:schemaRef ds:uri="http://schemas.microsoft.com/office/2006/documentManagement/types"/>
    <ds:schemaRef ds:uri="CEA9126C-A9B1-4F4A-855C-DD0F845697D2"/>
    <ds:schemaRef ds:uri="http://schemas.microsoft.com/sharepoint/v3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PowerPoint_Template_2015</Template>
  <TotalTime>24512</TotalTime>
  <Words>228</Words>
  <Application>Microsoft Office PowerPoint</Application>
  <PresentationFormat>On-screen Show (4:3)</PresentationFormat>
  <Paragraphs>72</Paragraphs>
  <Slides>13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PowerPoint_Template_2015</vt:lpstr>
      <vt:lpstr>PowerPoint Presentation</vt:lpstr>
      <vt:lpstr>Location and Zoning</vt:lpstr>
      <vt:lpstr>Project Overview</vt:lpstr>
      <vt:lpstr>PowerPoint Presentation</vt:lpstr>
      <vt:lpstr>PowerPoint Presentation</vt:lpstr>
      <vt:lpstr>PowerPoint Presentation</vt:lpstr>
      <vt:lpstr>Site Photo</vt:lpstr>
      <vt:lpstr>Site Photo</vt:lpstr>
      <vt:lpstr>Evaluation</vt:lpstr>
      <vt:lpstr>Public Notice &amp; CAB</vt:lpstr>
      <vt:lpstr>Reviewing Agencies</vt:lpstr>
      <vt:lpstr>Variance Findings</vt:lpstr>
      <vt:lpstr>PowerPoint Presentation</vt:lpstr>
    </vt:vector>
  </TitlesOfParts>
  <Company>Washoe County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</dc:title>
  <dc:creator>mkramer</dc:creator>
  <cp:keywords>Powerpoint, Power Point, ppt</cp:keywords>
  <cp:lastModifiedBy>admin</cp:lastModifiedBy>
  <cp:revision>128</cp:revision>
  <cp:lastPrinted>2016-12-01T17:55:52Z</cp:lastPrinted>
  <dcterms:created xsi:type="dcterms:W3CDTF">2015-09-25T21:46:02Z</dcterms:created>
  <dcterms:modified xsi:type="dcterms:W3CDTF">2017-08-03T19:03:24Z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0x0101009148F5A04DDD49CBA7127AADA5FB792B00AADE34325A8B49CDA8BB4DB53328F21400246D64375472D84BA13220883A134206</vt:lpwstr>
  </property>
  <property fmtid="{D5CDD505-2E9C-101B-9397-08002B2CF9AE}" pid="3" name="_dlc_DocIdItemGuid">
    <vt:lpwstr>baf4cdfa-0915-4212-a058-608c58f70eeb</vt:lpwstr>
  </property>
</Properties>
</file>